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61" r:id="rId2"/>
    <p:sldId id="262" r:id="rId3"/>
    <p:sldId id="264" r:id="rId4"/>
    <p:sldId id="265" r:id="rId5"/>
    <p:sldId id="266" r:id="rId6"/>
    <p:sldId id="268" r:id="rId7"/>
    <p:sldId id="269" r:id="rId8"/>
    <p:sldId id="270" r:id="rId9"/>
    <p:sldId id="271" r:id="rId10"/>
    <p:sldId id="272" r:id="rId11"/>
    <p:sldId id="273" r:id="rId12"/>
    <p:sldId id="274" r:id="rId13"/>
    <p:sldId id="275" r:id="rId14"/>
    <p:sldId id="276" r:id="rId15"/>
    <p:sldId id="277" r:id="rId16"/>
    <p:sldId id="278" r:id="rId17"/>
    <p:sldId id="321" r:id="rId18"/>
    <p:sldId id="322" r:id="rId19"/>
    <p:sldId id="323" r:id="rId20"/>
    <p:sldId id="279" r:id="rId21"/>
    <p:sldId id="280" r:id="rId22"/>
    <p:sldId id="281" r:id="rId23"/>
    <p:sldId id="283" r:id="rId24"/>
    <p:sldId id="284" r:id="rId25"/>
    <p:sldId id="285" r:id="rId26"/>
    <p:sldId id="286" r:id="rId27"/>
    <p:sldId id="287" r:id="rId28"/>
    <p:sldId id="288" r:id="rId29"/>
    <p:sldId id="289" r:id="rId30"/>
    <p:sldId id="290" r:id="rId31"/>
    <p:sldId id="282" r:id="rId32"/>
    <p:sldId id="291" r:id="rId33"/>
    <p:sldId id="292" r:id="rId34"/>
    <p:sldId id="293" r:id="rId35"/>
    <p:sldId id="294" r:id="rId36"/>
    <p:sldId id="295" r:id="rId37"/>
    <p:sldId id="314" r:id="rId38"/>
    <p:sldId id="313" r:id="rId39"/>
    <p:sldId id="312" r:id="rId40"/>
    <p:sldId id="258" r:id="rId41"/>
    <p:sldId id="259" r:id="rId42"/>
    <p:sldId id="260" r:id="rId43"/>
    <p:sldId id="329" r:id="rId44"/>
    <p:sldId id="330" r:id="rId45"/>
    <p:sldId id="331" r:id="rId46"/>
    <p:sldId id="328" r:id="rId47"/>
    <p:sldId id="310" r:id="rId48"/>
    <p:sldId id="311" r:id="rId49"/>
    <p:sldId id="306" r:id="rId50"/>
    <p:sldId id="307" r:id="rId51"/>
    <p:sldId id="308" r:id="rId52"/>
    <p:sldId id="309" r:id="rId53"/>
    <p:sldId id="332" r:id="rId54"/>
    <p:sldId id="333" r:id="rId55"/>
    <p:sldId id="334" r:id="rId56"/>
    <p:sldId id="297" r:id="rId57"/>
    <p:sldId id="298" r:id="rId58"/>
    <p:sldId id="299" r:id="rId59"/>
    <p:sldId id="300" r:id="rId60"/>
    <p:sldId id="301" r:id="rId61"/>
    <p:sldId id="302" r:id="rId62"/>
    <p:sldId id="303" r:id="rId63"/>
    <p:sldId id="304" r:id="rId64"/>
    <p:sldId id="305" r:id="rId65"/>
    <p:sldId id="324" r:id="rId66"/>
    <p:sldId id="325" r:id="rId67"/>
    <p:sldId id="326" r:id="rId68"/>
    <p:sldId id="327" r:id="rId69"/>
    <p:sldId id="315" r:id="rId70"/>
    <p:sldId id="296" r:id="rId71"/>
    <p:sldId id="317" r:id="rId72"/>
    <p:sldId id="318" r:id="rId73"/>
    <p:sldId id="319" r:id="rId74"/>
    <p:sldId id="32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276D38D-A3FF-45A8-BF4F-C52145A2E75C}">
          <p14:sldIdLst>
            <p14:sldId id="261"/>
            <p14:sldId id="262"/>
            <p14:sldId id="264"/>
            <p14:sldId id="265"/>
            <p14:sldId id="266"/>
            <p14:sldId id="268"/>
            <p14:sldId id="269"/>
            <p14:sldId id="270"/>
            <p14:sldId id="271"/>
            <p14:sldId id="272"/>
            <p14:sldId id="273"/>
            <p14:sldId id="274"/>
            <p14:sldId id="275"/>
            <p14:sldId id="276"/>
            <p14:sldId id="277"/>
            <p14:sldId id="278"/>
            <p14:sldId id="321"/>
            <p14:sldId id="322"/>
            <p14:sldId id="323"/>
            <p14:sldId id="279"/>
            <p14:sldId id="280"/>
            <p14:sldId id="281"/>
            <p14:sldId id="283"/>
            <p14:sldId id="284"/>
            <p14:sldId id="285"/>
            <p14:sldId id="286"/>
            <p14:sldId id="287"/>
            <p14:sldId id="288"/>
            <p14:sldId id="289"/>
            <p14:sldId id="290"/>
            <p14:sldId id="282"/>
            <p14:sldId id="291"/>
            <p14:sldId id="292"/>
            <p14:sldId id="293"/>
            <p14:sldId id="294"/>
            <p14:sldId id="295"/>
            <p14:sldId id="314"/>
            <p14:sldId id="313"/>
            <p14:sldId id="312"/>
          </p14:sldIdLst>
        </p14:section>
        <p14:section name="Default Section" id="{11BCC5BE-D389-4447-91F9-ACF2BBE4E4C4}">
          <p14:sldIdLst>
            <p14:sldId id="258"/>
            <p14:sldId id="259"/>
            <p14:sldId id="260"/>
            <p14:sldId id="329"/>
            <p14:sldId id="330"/>
            <p14:sldId id="331"/>
            <p14:sldId id="328"/>
            <p14:sldId id="310"/>
            <p14:sldId id="311"/>
            <p14:sldId id="306"/>
            <p14:sldId id="307"/>
            <p14:sldId id="308"/>
            <p14:sldId id="309"/>
            <p14:sldId id="332"/>
            <p14:sldId id="333"/>
            <p14:sldId id="334"/>
            <p14:sldId id="297"/>
            <p14:sldId id="298"/>
            <p14:sldId id="299"/>
            <p14:sldId id="300"/>
            <p14:sldId id="301"/>
            <p14:sldId id="302"/>
            <p14:sldId id="303"/>
            <p14:sldId id="304"/>
            <p14:sldId id="305"/>
            <p14:sldId id="324"/>
            <p14:sldId id="325"/>
            <p14:sldId id="326"/>
            <p14:sldId id="327"/>
            <p14:sldId id="315"/>
            <p14:sldId id="296"/>
            <p14:sldId id="317"/>
            <p14:sldId id="318"/>
            <p14:sldId id="319"/>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15F"/>
    <a:srgbClr val="FE2220"/>
    <a:srgbClr val="65A1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1E92BF-744D-4AC4-AA2E-F38175421470}" v="81" dt="2024-08-13T14:20:41.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071" autoAdjust="0"/>
    <p:restoredTop sz="94660"/>
  </p:normalViewPr>
  <p:slideViewPr>
    <p:cSldViewPr snapToGrid="0">
      <p:cViewPr>
        <p:scale>
          <a:sx n="33" d="100"/>
          <a:sy n="33" d="100"/>
        </p:scale>
        <p:origin x="1637" y="11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a Murugesan" userId="80c0e22223178440" providerId="LiveId" clId="{44D4B396-2CD3-44BC-9DC9-5EEA06264CD8}"/>
    <pc:docChg chg="undo custSel addSld modSld modSection">
      <pc:chgData name="Jana Murugesan" userId="80c0e22223178440" providerId="LiveId" clId="{44D4B396-2CD3-44BC-9DC9-5EEA06264CD8}" dt="2024-06-12T01:01:01.166" v="130" actId="14100"/>
      <pc:docMkLst>
        <pc:docMk/>
      </pc:docMkLst>
      <pc:sldChg chg="addSp delSp mod">
        <pc:chgData name="Jana Murugesan" userId="80c0e22223178440" providerId="LiveId" clId="{44D4B396-2CD3-44BC-9DC9-5EEA06264CD8}" dt="2024-06-12T00:46:32.562" v="100" actId="22"/>
        <pc:sldMkLst>
          <pc:docMk/>
          <pc:sldMk cId="90896943" sldId="260"/>
        </pc:sldMkLst>
        <pc:picChg chg="add del">
          <ac:chgData name="Jana Murugesan" userId="80c0e22223178440" providerId="LiveId" clId="{44D4B396-2CD3-44BC-9DC9-5EEA06264CD8}" dt="2024-06-12T00:46:32.562" v="100" actId="22"/>
          <ac:picMkLst>
            <pc:docMk/>
            <pc:sldMk cId="90896943" sldId="260"/>
            <ac:picMk id="9" creationId="{4F059810-1379-4CBA-960B-323DC3DFE4A1}"/>
          </ac:picMkLst>
        </pc:picChg>
      </pc:sldChg>
      <pc:sldChg chg="modSp mod">
        <pc:chgData name="Jana Murugesan" userId="80c0e22223178440" providerId="LiveId" clId="{44D4B396-2CD3-44BC-9DC9-5EEA06264CD8}" dt="2024-06-12T00:30:40.529" v="8" actId="1076"/>
        <pc:sldMkLst>
          <pc:docMk/>
          <pc:sldMk cId="3397343341" sldId="270"/>
        </pc:sldMkLst>
        <pc:spChg chg="mod">
          <ac:chgData name="Jana Murugesan" userId="80c0e22223178440" providerId="LiveId" clId="{44D4B396-2CD3-44BC-9DC9-5EEA06264CD8}" dt="2024-06-12T00:30:40.529" v="8" actId="1076"/>
          <ac:spMkLst>
            <pc:docMk/>
            <pc:sldMk cId="3397343341" sldId="270"/>
            <ac:spMk id="5" creationId="{3E9C9C8F-7D4F-FDC6-75E7-B76D10B31071}"/>
          </ac:spMkLst>
        </pc:spChg>
      </pc:sldChg>
      <pc:sldChg chg="modSp mod">
        <pc:chgData name="Jana Murugesan" userId="80c0e22223178440" providerId="LiveId" clId="{44D4B396-2CD3-44BC-9DC9-5EEA06264CD8}" dt="2024-06-12T00:31:43.529" v="12" actId="20577"/>
        <pc:sldMkLst>
          <pc:docMk/>
          <pc:sldMk cId="0" sldId="283"/>
        </pc:sldMkLst>
        <pc:spChg chg="mod">
          <ac:chgData name="Jana Murugesan" userId="80c0e22223178440" providerId="LiveId" clId="{44D4B396-2CD3-44BC-9DC9-5EEA06264CD8}" dt="2024-06-12T00:31:43.529" v="12" actId="20577"/>
          <ac:spMkLst>
            <pc:docMk/>
            <pc:sldMk cId="0" sldId="283"/>
            <ac:spMk id="1048709" creationId="{00000000-0000-0000-0000-000000000000}"/>
          </ac:spMkLst>
        </pc:spChg>
      </pc:sldChg>
      <pc:sldChg chg="addSp delSp modSp mod">
        <pc:chgData name="Jana Murugesan" userId="80c0e22223178440" providerId="LiveId" clId="{44D4B396-2CD3-44BC-9DC9-5EEA06264CD8}" dt="2024-06-12T00:38:56.426" v="42"/>
        <pc:sldMkLst>
          <pc:docMk/>
          <pc:sldMk cId="2816636292" sldId="310"/>
        </pc:sldMkLst>
        <pc:spChg chg="del">
          <ac:chgData name="Jana Murugesan" userId="80c0e22223178440" providerId="LiveId" clId="{44D4B396-2CD3-44BC-9DC9-5EEA06264CD8}" dt="2024-06-12T00:38:55.870" v="41" actId="478"/>
          <ac:spMkLst>
            <pc:docMk/>
            <pc:sldMk cId="2816636292" sldId="310"/>
            <ac:spMk id="2" creationId="{68F39718-0D4D-19CD-D28C-2DAA96EFDD1B}"/>
          </ac:spMkLst>
        </pc:spChg>
        <pc:spChg chg="add mod">
          <ac:chgData name="Jana Murugesan" userId="80c0e22223178440" providerId="LiveId" clId="{44D4B396-2CD3-44BC-9DC9-5EEA06264CD8}" dt="2024-06-12T00:38:52.790" v="40" actId="478"/>
          <ac:spMkLst>
            <pc:docMk/>
            <pc:sldMk cId="2816636292" sldId="310"/>
            <ac:spMk id="3" creationId="{02E6C367-4900-CC96-DC06-39CBDF393EB9}"/>
          </ac:spMkLst>
        </pc:spChg>
        <pc:spChg chg="add mod">
          <ac:chgData name="Jana Murugesan" userId="80c0e22223178440" providerId="LiveId" clId="{44D4B396-2CD3-44BC-9DC9-5EEA06264CD8}" dt="2024-06-12T00:38:55.870" v="41" actId="478"/>
          <ac:spMkLst>
            <pc:docMk/>
            <pc:sldMk cId="2816636292" sldId="310"/>
            <ac:spMk id="5" creationId="{CDEE222B-9D85-8243-5C1B-5D953C1249B7}"/>
          </ac:spMkLst>
        </pc:spChg>
        <pc:picChg chg="add">
          <ac:chgData name="Jana Murugesan" userId="80c0e22223178440" providerId="LiveId" clId="{44D4B396-2CD3-44BC-9DC9-5EEA06264CD8}" dt="2024-06-12T00:38:56.426" v="42"/>
          <ac:picMkLst>
            <pc:docMk/>
            <pc:sldMk cId="2816636292" sldId="310"/>
            <ac:picMk id="2050" creationId="{BA33B960-EACB-9AFF-8734-E239C1827488}"/>
          </ac:picMkLst>
        </pc:picChg>
        <pc:picChg chg="del">
          <ac:chgData name="Jana Murugesan" userId="80c0e22223178440" providerId="LiveId" clId="{44D4B396-2CD3-44BC-9DC9-5EEA06264CD8}" dt="2024-06-12T00:38:52.790" v="40" actId="478"/>
          <ac:picMkLst>
            <pc:docMk/>
            <pc:sldMk cId="2816636292" sldId="310"/>
            <ac:picMk id="15362" creationId="{F42DB2FE-16E5-5B5F-7A6A-15F4C7F3540D}"/>
          </ac:picMkLst>
        </pc:picChg>
      </pc:sldChg>
      <pc:sldChg chg="addSp modSp mod">
        <pc:chgData name="Jana Murugesan" userId="80c0e22223178440" providerId="LiveId" clId="{44D4B396-2CD3-44BC-9DC9-5EEA06264CD8}" dt="2024-06-12T00:43:13.663" v="98" actId="1076"/>
        <pc:sldMkLst>
          <pc:docMk/>
          <pc:sldMk cId="2915334442" sldId="311"/>
        </pc:sldMkLst>
        <pc:spChg chg="mod">
          <ac:chgData name="Jana Murugesan" userId="80c0e22223178440" providerId="LiveId" clId="{44D4B396-2CD3-44BC-9DC9-5EEA06264CD8}" dt="2024-06-12T00:43:13.663" v="98" actId="1076"/>
          <ac:spMkLst>
            <pc:docMk/>
            <pc:sldMk cId="2915334442" sldId="311"/>
            <ac:spMk id="2" creationId="{2BB959D5-D65C-F14A-FE69-E5105D51E6E8}"/>
          </ac:spMkLst>
        </pc:spChg>
        <pc:spChg chg="mod">
          <ac:chgData name="Jana Murugesan" userId="80c0e22223178440" providerId="LiveId" clId="{44D4B396-2CD3-44BC-9DC9-5EEA06264CD8}" dt="2024-06-12T00:42:43.936" v="79" actId="1076"/>
          <ac:spMkLst>
            <pc:docMk/>
            <pc:sldMk cId="2915334442" sldId="311"/>
            <ac:spMk id="3" creationId="{219005F9-00CD-F084-4976-1616BE312971}"/>
          </ac:spMkLst>
        </pc:spChg>
        <pc:spChg chg="add">
          <ac:chgData name="Jana Murugesan" userId="80c0e22223178440" providerId="LiveId" clId="{44D4B396-2CD3-44BC-9DC9-5EEA06264CD8}" dt="2024-06-12T00:40:23.478" v="43"/>
          <ac:spMkLst>
            <pc:docMk/>
            <pc:sldMk cId="2915334442" sldId="311"/>
            <ac:spMk id="4" creationId="{1E18620D-2ED4-B2EC-CC71-A120A7333832}"/>
          </ac:spMkLst>
        </pc:spChg>
        <pc:spChg chg="add">
          <ac:chgData name="Jana Murugesan" userId="80c0e22223178440" providerId="LiveId" clId="{44D4B396-2CD3-44BC-9DC9-5EEA06264CD8}" dt="2024-06-12T00:40:35.898" v="44"/>
          <ac:spMkLst>
            <pc:docMk/>
            <pc:sldMk cId="2915334442" sldId="311"/>
            <ac:spMk id="5" creationId="{38BC2028-ADFF-3FCF-522F-F81F68281DA0}"/>
          </ac:spMkLst>
        </pc:spChg>
        <pc:spChg chg="add mod">
          <ac:chgData name="Jana Murugesan" userId="80c0e22223178440" providerId="LiveId" clId="{44D4B396-2CD3-44BC-9DC9-5EEA06264CD8}" dt="2024-06-12T00:43:04.368" v="96" actId="1076"/>
          <ac:spMkLst>
            <pc:docMk/>
            <pc:sldMk cId="2915334442" sldId="311"/>
            <ac:spMk id="6" creationId="{225A495A-DC73-F8E6-01A4-B3D28C87CFDC}"/>
          </ac:spMkLst>
        </pc:spChg>
        <pc:picChg chg="add mod">
          <ac:chgData name="Jana Murugesan" userId="80c0e22223178440" providerId="LiveId" clId="{44D4B396-2CD3-44BC-9DC9-5EEA06264CD8}" dt="2024-06-12T00:41:48.418" v="72" actId="1076"/>
          <ac:picMkLst>
            <pc:docMk/>
            <pc:sldMk cId="2915334442" sldId="311"/>
            <ac:picMk id="3078" creationId="{2CCAEB67-8B67-32B6-6148-47A49A68D153}"/>
          </ac:picMkLst>
        </pc:picChg>
        <pc:picChg chg="add">
          <ac:chgData name="Jana Murugesan" userId="80c0e22223178440" providerId="LiveId" clId="{44D4B396-2CD3-44BC-9DC9-5EEA06264CD8}" dt="2024-06-12T00:42:17.529" v="73"/>
          <ac:picMkLst>
            <pc:docMk/>
            <pc:sldMk cId="2915334442" sldId="311"/>
            <ac:picMk id="3080" creationId="{65E07AB2-095B-117D-8946-4A3E6121CD5A}"/>
          </ac:picMkLst>
        </pc:picChg>
        <pc:picChg chg="add mod">
          <ac:chgData name="Jana Murugesan" userId="80c0e22223178440" providerId="LiveId" clId="{44D4B396-2CD3-44BC-9DC9-5EEA06264CD8}" dt="2024-06-12T00:42:40.541" v="78" actId="1076"/>
          <ac:picMkLst>
            <pc:docMk/>
            <pc:sldMk cId="2915334442" sldId="311"/>
            <ac:picMk id="3082" creationId="{FA978A2F-27AD-E59B-228A-79189205E134}"/>
          </ac:picMkLst>
        </pc:picChg>
      </pc:sldChg>
      <pc:sldChg chg="add">
        <pc:chgData name="Jana Murugesan" userId="80c0e22223178440" providerId="LiveId" clId="{44D4B396-2CD3-44BC-9DC9-5EEA06264CD8}" dt="2024-06-12T00:32:55.948" v="13"/>
        <pc:sldMkLst>
          <pc:docMk/>
          <pc:sldMk cId="0" sldId="324"/>
        </pc:sldMkLst>
      </pc:sldChg>
      <pc:sldChg chg="add">
        <pc:chgData name="Jana Murugesan" userId="80c0e22223178440" providerId="LiveId" clId="{44D4B396-2CD3-44BC-9DC9-5EEA06264CD8}" dt="2024-06-12T00:32:55.948" v="13"/>
        <pc:sldMkLst>
          <pc:docMk/>
          <pc:sldMk cId="0" sldId="325"/>
        </pc:sldMkLst>
      </pc:sldChg>
      <pc:sldChg chg="add">
        <pc:chgData name="Jana Murugesan" userId="80c0e22223178440" providerId="LiveId" clId="{44D4B396-2CD3-44BC-9DC9-5EEA06264CD8}" dt="2024-06-12T00:32:55.948" v="13"/>
        <pc:sldMkLst>
          <pc:docMk/>
          <pc:sldMk cId="0" sldId="326"/>
        </pc:sldMkLst>
      </pc:sldChg>
      <pc:sldChg chg="add">
        <pc:chgData name="Jana Murugesan" userId="80c0e22223178440" providerId="LiveId" clId="{44D4B396-2CD3-44BC-9DC9-5EEA06264CD8}" dt="2024-06-12T00:32:55.948" v="13"/>
        <pc:sldMkLst>
          <pc:docMk/>
          <pc:sldMk cId="0" sldId="327"/>
        </pc:sldMkLst>
      </pc:sldChg>
      <pc:sldChg chg="addSp delSp modSp new mod">
        <pc:chgData name="Jana Murugesan" userId="80c0e22223178440" providerId="LiveId" clId="{44D4B396-2CD3-44BC-9DC9-5EEA06264CD8}" dt="2024-06-12T00:38:48.022" v="39"/>
        <pc:sldMkLst>
          <pc:docMk/>
          <pc:sldMk cId="4286590786" sldId="328"/>
        </pc:sldMkLst>
        <pc:spChg chg="del">
          <ac:chgData name="Jana Murugesan" userId="80c0e22223178440" providerId="LiveId" clId="{44D4B396-2CD3-44BC-9DC9-5EEA06264CD8}" dt="2024-06-12T00:35:51.462" v="15" actId="478"/>
          <ac:spMkLst>
            <pc:docMk/>
            <pc:sldMk cId="4286590786" sldId="328"/>
            <ac:spMk id="2" creationId="{06338D86-59FD-4B4D-492C-6ED7665FF202}"/>
          </ac:spMkLst>
        </pc:spChg>
        <pc:spChg chg="del">
          <ac:chgData name="Jana Murugesan" userId="80c0e22223178440" providerId="LiveId" clId="{44D4B396-2CD3-44BC-9DC9-5EEA06264CD8}" dt="2024-06-12T00:35:54.293" v="16" actId="478"/>
          <ac:spMkLst>
            <pc:docMk/>
            <pc:sldMk cId="4286590786" sldId="328"/>
            <ac:spMk id="3" creationId="{17804A43-9181-98E4-2E72-8016BA5F0D24}"/>
          </ac:spMkLst>
        </pc:spChg>
        <pc:spChg chg="add mod">
          <ac:chgData name="Jana Murugesan" userId="80c0e22223178440" providerId="LiveId" clId="{44D4B396-2CD3-44BC-9DC9-5EEA06264CD8}" dt="2024-06-12T00:38:01.877" v="37"/>
          <ac:spMkLst>
            <pc:docMk/>
            <pc:sldMk cId="4286590786" sldId="328"/>
            <ac:spMk id="4" creationId="{C0F73CD6-AD61-CF6A-534B-D6C59A62C438}"/>
          </ac:spMkLst>
        </pc:spChg>
        <pc:picChg chg="add mod">
          <ac:chgData name="Jana Murugesan" userId="80c0e22223178440" providerId="LiveId" clId="{44D4B396-2CD3-44BC-9DC9-5EEA06264CD8}" dt="2024-06-12T00:38:05.222" v="38" actId="1076"/>
          <ac:picMkLst>
            <pc:docMk/>
            <pc:sldMk cId="4286590786" sldId="328"/>
            <ac:picMk id="1026" creationId="{9DC05315-A5B1-682E-318B-6CE489D85475}"/>
          </ac:picMkLst>
        </pc:picChg>
        <pc:picChg chg="add mod">
          <ac:chgData name="Jana Murugesan" userId="80c0e22223178440" providerId="LiveId" clId="{44D4B396-2CD3-44BC-9DC9-5EEA06264CD8}" dt="2024-06-12T00:37:50.978" v="36" actId="1076"/>
          <ac:picMkLst>
            <pc:docMk/>
            <pc:sldMk cId="4286590786" sldId="328"/>
            <ac:picMk id="1028" creationId="{80A80683-0EA9-4382-3534-69B5D7EAA029}"/>
          </ac:picMkLst>
        </pc:picChg>
        <pc:picChg chg="add">
          <ac:chgData name="Jana Murugesan" userId="80c0e22223178440" providerId="LiveId" clId="{44D4B396-2CD3-44BC-9DC9-5EEA06264CD8}" dt="2024-06-12T00:38:48.022" v="39"/>
          <ac:picMkLst>
            <pc:docMk/>
            <pc:sldMk cId="4286590786" sldId="328"/>
            <ac:picMk id="1030" creationId="{CD235D13-067E-45CB-D4B9-CFB8484BD04B}"/>
          </ac:picMkLst>
        </pc:picChg>
      </pc:sldChg>
      <pc:sldChg chg="addSp delSp modSp new mod">
        <pc:chgData name="Jana Murugesan" userId="80c0e22223178440" providerId="LiveId" clId="{44D4B396-2CD3-44BC-9DC9-5EEA06264CD8}" dt="2024-06-12T00:48:49.811" v="117" actId="208"/>
        <pc:sldMkLst>
          <pc:docMk/>
          <pc:sldMk cId="910158582" sldId="329"/>
        </pc:sldMkLst>
        <pc:spChg chg="del">
          <ac:chgData name="Jana Murugesan" userId="80c0e22223178440" providerId="LiveId" clId="{44D4B396-2CD3-44BC-9DC9-5EEA06264CD8}" dt="2024-06-12T00:46:39.860" v="102" actId="478"/>
          <ac:spMkLst>
            <pc:docMk/>
            <pc:sldMk cId="910158582" sldId="329"/>
            <ac:spMk id="2" creationId="{E36C0F00-575C-A42B-7965-29D72A5CA5F2}"/>
          </ac:spMkLst>
        </pc:spChg>
        <pc:spChg chg="del">
          <ac:chgData name="Jana Murugesan" userId="80c0e22223178440" providerId="LiveId" clId="{44D4B396-2CD3-44BC-9DC9-5EEA06264CD8}" dt="2024-06-12T00:46:42.754" v="103" actId="478"/>
          <ac:spMkLst>
            <pc:docMk/>
            <pc:sldMk cId="910158582" sldId="329"/>
            <ac:spMk id="3" creationId="{EDE07184-18F4-EDE7-2F7F-3782BF17958E}"/>
          </ac:spMkLst>
        </pc:spChg>
        <pc:spChg chg="add mod">
          <ac:chgData name="Jana Murugesan" userId="80c0e22223178440" providerId="LiveId" clId="{44D4B396-2CD3-44BC-9DC9-5EEA06264CD8}" dt="2024-06-12T00:48:49.811" v="117" actId="208"/>
          <ac:spMkLst>
            <pc:docMk/>
            <pc:sldMk cId="910158582" sldId="329"/>
            <ac:spMk id="6" creationId="{1EF2BB40-2325-B74B-9319-D60CAD1DFBA8}"/>
          </ac:spMkLst>
        </pc:spChg>
        <pc:picChg chg="add">
          <ac:chgData name="Jana Murugesan" userId="80c0e22223178440" providerId="LiveId" clId="{44D4B396-2CD3-44BC-9DC9-5EEA06264CD8}" dt="2024-06-12T00:46:43.532" v="104" actId="22"/>
          <ac:picMkLst>
            <pc:docMk/>
            <pc:sldMk cId="910158582" sldId="329"/>
            <ac:picMk id="5" creationId="{6CB0B2B5-BFC7-4C70-6B15-D9B99CF5075E}"/>
          </ac:picMkLst>
        </pc:picChg>
      </pc:sldChg>
      <pc:sldChg chg="addSp modSp new mod">
        <pc:chgData name="Jana Murugesan" userId="80c0e22223178440" providerId="LiveId" clId="{44D4B396-2CD3-44BC-9DC9-5EEA06264CD8}" dt="2024-06-12T00:48:27.380" v="114" actId="1076"/>
        <pc:sldMkLst>
          <pc:docMk/>
          <pc:sldMk cId="3797721817" sldId="330"/>
        </pc:sldMkLst>
        <pc:picChg chg="add mod modCrop">
          <ac:chgData name="Jana Murugesan" userId="80c0e22223178440" providerId="LiveId" clId="{44D4B396-2CD3-44BC-9DC9-5EEA06264CD8}" dt="2024-06-12T00:48:27.380" v="114" actId="1076"/>
          <ac:picMkLst>
            <pc:docMk/>
            <pc:sldMk cId="3797721817" sldId="330"/>
            <ac:picMk id="5" creationId="{8E78B909-1E87-4B0D-130C-1D972CA57D27}"/>
          </ac:picMkLst>
        </pc:picChg>
      </pc:sldChg>
      <pc:sldChg chg="addSp modSp new mod">
        <pc:chgData name="Jana Murugesan" userId="80c0e22223178440" providerId="LiveId" clId="{44D4B396-2CD3-44BC-9DC9-5EEA06264CD8}" dt="2024-06-12T00:48:09.801" v="112" actId="1038"/>
        <pc:sldMkLst>
          <pc:docMk/>
          <pc:sldMk cId="193198426" sldId="331"/>
        </pc:sldMkLst>
        <pc:picChg chg="add mod">
          <ac:chgData name="Jana Murugesan" userId="80c0e22223178440" providerId="LiveId" clId="{44D4B396-2CD3-44BC-9DC9-5EEA06264CD8}" dt="2024-06-12T00:48:09.801" v="112" actId="1038"/>
          <ac:picMkLst>
            <pc:docMk/>
            <pc:sldMk cId="193198426" sldId="331"/>
            <ac:picMk id="5" creationId="{39A854A3-0832-5844-16BB-7C5E7ED1465E}"/>
          </ac:picMkLst>
        </pc:picChg>
      </pc:sldChg>
      <pc:sldChg chg="addSp delSp modSp new mod modClrScheme chgLayout">
        <pc:chgData name="Jana Murugesan" userId="80c0e22223178440" providerId="LiveId" clId="{44D4B396-2CD3-44BC-9DC9-5EEA06264CD8}" dt="2024-06-12T00:57:04.619" v="122" actId="14100"/>
        <pc:sldMkLst>
          <pc:docMk/>
          <pc:sldMk cId="2428135591" sldId="332"/>
        </pc:sldMkLst>
        <pc:spChg chg="del">
          <ac:chgData name="Jana Murugesan" userId="80c0e22223178440" providerId="LiveId" clId="{44D4B396-2CD3-44BC-9DC9-5EEA06264CD8}" dt="2024-06-12T00:55:47.817" v="119" actId="700"/>
          <ac:spMkLst>
            <pc:docMk/>
            <pc:sldMk cId="2428135591" sldId="332"/>
            <ac:spMk id="2" creationId="{13F884CD-0E27-2B2C-EF44-BA6D2EBAD494}"/>
          </ac:spMkLst>
        </pc:spChg>
        <pc:spChg chg="del">
          <ac:chgData name="Jana Murugesan" userId="80c0e22223178440" providerId="LiveId" clId="{44D4B396-2CD3-44BC-9DC9-5EEA06264CD8}" dt="2024-06-12T00:55:47.817" v="119" actId="700"/>
          <ac:spMkLst>
            <pc:docMk/>
            <pc:sldMk cId="2428135591" sldId="332"/>
            <ac:spMk id="3" creationId="{67D9FCA1-2967-A452-C7A3-2A9BF10F2D4B}"/>
          </ac:spMkLst>
        </pc:spChg>
        <pc:picChg chg="add mod">
          <ac:chgData name="Jana Murugesan" userId="80c0e22223178440" providerId="LiveId" clId="{44D4B396-2CD3-44BC-9DC9-5EEA06264CD8}" dt="2024-06-12T00:57:04.619" v="122" actId="14100"/>
          <ac:picMkLst>
            <pc:docMk/>
            <pc:sldMk cId="2428135591" sldId="332"/>
            <ac:picMk id="4098" creationId="{68633226-2F0B-D35D-2357-307C910D67C6}"/>
          </ac:picMkLst>
        </pc:picChg>
      </pc:sldChg>
      <pc:sldChg chg="addSp delSp new">
        <pc:chgData name="Jana Murugesan" userId="80c0e22223178440" providerId="LiveId" clId="{44D4B396-2CD3-44BC-9DC9-5EEA06264CD8}" dt="2024-06-12T01:00:52.218" v="127" actId="21"/>
        <pc:sldMkLst>
          <pc:docMk/>
          <pc:sldMk cId="182044940" sldId="333"/>
        </pc:sldMkLst>
        <pc:picChg chg="add">
          <ac:chgData name="Jana Murugesan" userId="80c0e22223178440" providerId="LiveId" clId="{44D4B396-2CD3-44BC-9DC9-5EEA06264CD8}" dt="2024-06-12T00:58:17.449" v="124"/>
          <ac:picMkLst>
            <pc:docMk/>
            <pc:sldMk cId="182044940" sldId="333"/>
            <ac:picMk id="5122" creationId="{48A756CB-FD95-B78D-9020-35BA41095A6A}"/>
          </ac:picMkLst>
        </pc:picChg>
        <pc:picChg chg="add del">
          <ac:chgData name="Jana Murugesan" userId="80c0e22223178440" providerId="LiveId" clId="{44D4B396-2CD3-44BC-9DC9-5EEA06264CD8}" dt="2024-06-12T01:00:52.218" v="127" actId="21"/>
          <ac:picMkLst>
            <pc:docMk/>
            <pc:sldMk cId="182044940" sldId="333"/>
            <ac:picMk id="5124" creationId="{1771EEB2-A931-62DB-929B-AE4001021901}"/>
          </ac:picMkLst>
        </pc:picChg>
      </pc:sldChg>
      <pc:sldChg chg="addSp modSp new">
        <pc:chgData name="Jana Murugesan" userId="80c0e22223178440" providerId="LiveId" clId="{44D4B396-2CD3-44BC-9DC9-5EEA06264CD8}" dt="2024-06-12T01:01:01.166" v="130" actId="14100"/>
        <pc:sldMkLst>
          <pc:docMk/>
          <pc:sldMk cId="955905463" sldId="334"/>
        </pc:sldMkLst>
        <pc:picChg chg="add mod">
          <ac:chgData name="Jana Murugesan" userId="80c0e22223178440" providerId="LiveId" clId="{44D4B396-2CD3-44BC-9DC9-5EEA06264CD8}" dt="2024-06-12T01:01:01.166" v="130" actId="14100"/>
          <ac:picMkLst>
            <pc:docMk/>
            <pc:sldMk cId="955905463" sldId="334"/>
            <ac:picMk id="5124" creationId="{1771EEB2-A931-62DB-929B-AE4001021901}"/>
          </ac:picMkLst>
        </pc:picChg>
      </pc:sldChg>
    </pc:docChg>
  </pc:docChgLst>
  <pc:docChgLst>
    <pc:chgData name="Jana Murugesan" userId="80c0e22223178440" providerId="LiveId" clId="{161E92BF-744D-4AC4-AA2E-F38175421470}"/>
    <pc:docChg chg="undo custSel modSld">
      <pc:chgData name="Jana Murugesan" userId="80c0e22223178440" providerId="LiveId" clId="{161E92BF-744D-4AC4-AA2E-F38175421470}" dt="2024-08-13T14:20:55.034" v="220" actId="1076"/>
      <pc:docMkLst>
        <pc:docMk/>
      </pc:docMkLst>
      <pc:sldChg chg="addSp delSp modSp mod">
        <pc:chgData name="Jana Murugesan" userId="80c0e22223178440" providerId="LiveId" clId="{161E92BF-744D-4AC4-AA2E-F38175421470}" dt="2024-08-13T14:15:50.210" v="126" actId="1076"/>
        <pc:sldMkLst>
          <pc:docMk/>
          <pc:sldMk cId="3990555628" sldId="258"/>
        </pc:sldMkLst>
        <pc:picChg chg="add mod">
          <ac:chgData name="Jana Murugesan" userId="80c0e22223178440" providerId="LiveId" clId="{161E92BF-744D-4AC4-AA2E-F38175421470}" dt="2024-08-13T14:15:50.210" v="126" actId="1076"/>
          <ac:picMkLst>
            <pc:docMk/>
            <pc:sldMk cId="3990555628" sldId="258"/>
            <ac:picMk id="2" creationId="{374DEEF6-07D8-B746-71E6-D2B6DA07CEC6}"/>
          </ac:picMkLst>
        </pc:picChg>
        <pc:picChg chg="del">
          <ac:chgData name="Jana Murugesan" userId="80c0e22223178440" providerId="LiveId" clId="{161E92BF-744D-4AC4-AA2E-F38175421470}" dt="2024-08-13T14:07:56.389" v="21" actId="478"/>
          <ac:picMkLst>
            <pc:docMk/>
            <pc:sldMk cId="3990555628" sldId="258"/>
            <ac:picMk id="8" creationId="{CDC01909-838F-5721-C35A-AA460D57DC5F}"/>
          </ac:picMkLst>
        </pc:picChg>
      </pc:sldChg>
      <pc:sldChg chg="addSp delSp modSp mod">
        <pc:chgData name="Jana Murugesan" userId="80c0e22223178440" providerId="LiveId" clId="{161E92BF-744D-4AC4-AA2E-F38175421470}" dt="2024-08-13T14:15:56.472" v="128" actId="1076"/>
        <pc:sldMkLst>
          <pc:docMk/>
          <pc:sldMk cId="2386863019" sldId="259"/>
        </pc:sldMkLst>
        <pc:picChg chg="add mod">
          <ac:chgData name="Jana Murugesan" userId="80c0e22223178440" providerId="LiveId" clId="{161E92BF-744D-4AC4-AA2E-F38175421470}" dt="2024-08-13T14:15:56.472" v="128" actId="1076"/>
          <ac:picMkLst>
            <pc:docMk/>
            <pc:sldMk cId="2386863019" sldId="259"/>
            <ac:picMk id="2" creationId="{B0DE0CD5-450C-051A-E23D-9DE6D7480890}"/>
          </ac:picMkLst>
        </pc:picChg>
        <pc:picChg chg="del">
          <ac:chgData name="Jana Murugesan" userId="80c0e22223178440" providerId="LiveId" clId="{161E92BF-744D-4AC4-AA2E-F38175421470}" dt="2024-08-13T14:08:00.717" v="22" actId="478"/>
          <ac:picMkLst>
            <pc:docMk/>
            <pc:sldMk cId="2386863019" sldId="259"/>
            <ac:picMk id="8" creationId="{07708FA0-58D1-2B1B-6F92-A286B5AC3483}"/>
          </ac:picMkLst>
        </pc:picChg>
      </pc:sldChg>
      <pc:sldChg chg="addSp delSp modSp mod">
        <pc:chgData name="Jana Murugesan" userId="80c0e22223178440" providerId="LiveId" clId="{161E92BF-744D-4AC4-AA2E-F38175421470}" dt="2024-08-13T14:16:02.043" v="130" actId="1076"/>
        <pc:sldMkLst>
          <pc:docMk/>
          <pc:sldMk cId="90896943" sldId="260"/>
        </pc:sldMkLst>
        <pc:picChg chg="add mod">
          <ac:chgData name="Jana Murugesan" userId="80c0e22223178440" providerId="LiveId" clId="{161E92BF-744D-4AC4-AA2E-F38175421470}" dt="2024-08-13T14:16:02.043" v="130" actId="1076"/>
          <ac:picMkLst>
            <pc:docMk/>
            <pc:sldMk cId="90896943" sldId="260"/>
            <ac:picMk id="5" creationId="{8625CF52-BD20-A719-7634-597D46BFF757}"/>
          </ac:picMkLst>
        </pc:picChg>
        <pc:picChg chg="del">
          <ac:chgData name="Jana Murugesan" userId="80c0e22223178440" providerId="LiveId" clId="{161E92BF-744D-4AC4-AA2E-F38175421470}" dt="2024-08-13T14:08:04.096" v="23" actId="478"/>
          <ac:picMkLst>
            <pc:docMk/>
            <pc:sldMk cId="90896943" sldId="260"/>
            <ac:picMk id="8" creationId="{4E20769A-04BB-0FA9-0F37-95803CAFF822}"/>
          </ac:picMkLst>
        </pc:picChg>
      </pc:sldChg>
      <pc:sldChg chg="addSp delSp modSp mod">
        <pc:chgData name="Jana Murugesan" userId="80c0e22223178440" providerId="LiveId" clId="{161E92BF-744D-4AC4-AA2E-F38175421470}" dt="2024-08-13T14:09:19.713" v="37" actId="1076"/>
        <pc:sldMkLst>
          <pc:docMk/>
          <pc:sldMk cId="3615592730" sldId="261"/>
        </pc:sldMkLst>
        <pc:spChg chg="mod">
          <ac:chgData name="Jana Murugesan" userId="80c0e22223178440" providerId="LiveId" clId="{161E92BF-744D-4AC4-AA2E-F38175421470}" dt="2024-08-13T14:09:16.864" v="36" actId="14100"/>
          <ac:spMkLst>
            <pc:docMk/>
            <pc:sldMk cId="3615592730" sldId="261"/>
            <ac:spMk id="4" creationId="{26984CAF-D998-AAC0-EC94-668B83F30EEC}"/>
          </ac:spMkLst>
        </pc:spChg>
        <pc:picChg chg="add mod">
          <ac:chgData name="Jana Murugesan" userId="80c0e22223178440" providerId="LiveId" clId="{161E92BF-744D-4AC4-AA2E-F38175421470}" dt="2024-08-13T14:09:19.713" v="37" actId="1076"/>
          <ac:picMkLst>
            <pc:docMk/>
            <pc:sldMk cId="3615592730" sldId="261"/>
            <ac:picMk id="3" creationId="{3B1737EC-DDC1-C81A-47BA-F67E2FABB2FC}"/>
          </ac:picMkLst>
        </pc:picChg>
        <pc:picChg chg="del">
          <ac:chgData name="Jana Murugesan" userId="80c0e22223178440" providerId="LiveId" clId="{161E92BF-744D-4AC4-AA2E-F38175421470}" dt="2024-08-13T14:06:21.974" v="0" actId="478"/>
          <ac:picMkLst>
            <pc:docMk/>
            <pc:sldMk cId="3615592730" sldId="261"/>
            <ac:picMk id="8" creationId="{804D93F0-3DD3-07D0-917B-B4B3F6F1408F}"/>
          </ac:picMkLst>
        </pc:picChg>
      </pc:sldChg>
      <pc:sldChg chg="addSp delSp modSp mod">
        <pc:chgData name="Jana Murugesan" userId="80c0e22223178440" providerId="LiveId" clId="{161E92BF-744D-4AC4-AA2E-F38175421470}" dt="2024-08-13T14:09:50.350" v="45" actId="1076"/>
        <pc:sldMkLst>
          <pc:docMk/>
          <pc:sldMk cId="891083833" sldId="262"/>
        </pc:sldMkLst>
        <pc:spChg chg="add del">
          <ac:chgData name="Jana Murugesan" userId="80c0e22223178440" providerId="LiveId" clId="{161E92BF-744D-4AC4-AA2E-F38175421470}" dt="2024-08-13T14:09:27.384" v="39" actId="22"/>
          <ac:spMkLst>
            <pc:docMk/>
            <pc:sldMk cId="891083833" sldId="262"/>
            <ac:spMk id="6" creationId="{9447E088-2451-D640-8D7D-DF131F4F691B}"/>
          </ac:spMkLst>
        </pc:spChg>
        <pc:picChg chg="add mod">
          <ac:chgData name="Jana Murugesan" userId="80c0e22223178440" providerId="LiveId" clId="{161E92BF-744D-4AC4-AA2E-F38175421470}" dt="2024-08-13T14:09:50.350" v="45" actId="1076"/>
          <ac:picMkLst>
            <pc:docMk/>
            <pc:sldMk cId="891083833" sldId="262"/>
            <ac:picMk id="7" creationId="{9B81DB91-823A-1DC3-325F-088636269B0A}"/>
          </ac:picMkLst>
        </pc:picChg>
        <pc:picChg chg="del">
          <ac:chgData name="Jana Murugesan" userId="80c0e22223178440" providerId="LiveId" clId="{161E92BF-744D-4AC4-AA2E-F38175421470}" dt="2024-08-13T14:06:26.483" v="1" actId="478"/>
          <ac:picMkLst>
            <pc:docMk/>
            <pc:sldMk cId="891083833" sldId="262"/>
            <ac:picMk id="8" creationId="{D10872DE-9D23-B0EF-6645-0292DB4E316D}"/>
          </ac:picMkLst>
        </pc:picChg>
      </pc:sldChg>
      <pc:sldChg chg="addSp delSp modSp mod">
        <pc:chgData name="Jana Murugesan" userId="80c0e22223178440" providerId="LiveId" clId="{161E92BF-744D-4AC4-AA2E-F38175421470}" dt="2024-08-13T14:09:44.030" v="43" actId="1076"/>
        <pc:sldMkLst>
          <pc:docMk/>
          <pc:sldMk cId="2141282390" sldId="264"/>
        </pc:sldMkLst>
        <pc:picChg chg="add mod">
          <ac:chgData name="Jana Murugesan" userId="80c0e22223178440" providerId="LiveId" clId="{161E92BF-744D-4AC4-AA2E-F38175421470}" dt="2024-08-13T14:09:44.030" v="43" actId="1076"/>
          <ac:picMkLst>
            <pc:docMk/>
            <pc:sldMk cId="2141282390" sldId="264"/>
            <ac:picMk id="5" creationId="{250D95DE-F58B-176D-9C9C-61DFE8C0AAD1}"/>
          </ac:picMkLst>
        </pc:picChg>
        <pc:picChg chg="del">
          <ac:chgData name="Jana Murugesan" userId="80c0e22223178440" providerId="LiveId" clId="{161E92BF-744D-4AC4-AA2E-F38175421470}" dt="2024-08-13T14:06:29.952" v="2" actId="478"/>
          <ac:picMkLst>
            <pc:docMk/>
            <pc:sldMk cId="2141282390" sldId="264"/>
            <ac:picMk id="8" creationId="{DB340618-F80D-F52B-0BE3-2EA3BF23966B}"/>
          </ac:picMkLst>
        </pc:picChg>
      </pc:sldChg>
      <pc:sldChg chg="addSp delSp modSp mod">
        <pc:chgData name="Jana Murugesan" userId="80c0e22223178440" providerId="LiveId" clId="{161E92BF-744D-4AC4-AA2E-F38175421470}" dt="2024-08-13T14:10:00.201" v="47" actId="1076"/>
        <pc:sldMkLst>
          <pc:docMk/>
          <pc:sldMk cId="589105055" sldId="265"/>
        </pc:sldMkLst>
        <pc:picChg chg="add mod">
          <ac:chgData name="Jana Murugesan" userId="80c0e22223178440" providerId="LiveId" clId="{161E92BF-744D-4AC4-AA2E-F38175421470}" dt="2024-08-13T14:10:00.201" v="47" actId="1076"/>
          <ac:picMkLst>
            <pc:docMk/>
            <pc:sldMk cId="589105055" sldId="265"/>
            <ac:picMk id="6" creationId="{96AB9EB0-224F-D599-0884-2381D6E3D685}"/>
          </ac:picMkLst>
        </pc:picChg>
        <pc:picChg chg="del">
          <ac:chgData name="Jana Murugesan" userId="80c0e22223178440" providerId="LiveId" clId="{161E92BF-744D-4AC4-AA2E-F38175421470}" dt="2024-08-13T14:06:34.793" v="3" actId="478"/>
          <ac:picMkLst>
            <pc:docMk/>
            <pc:sldMk cId="589105055" sldId="265"/>
            <ac:picMk id="8" creationId="{491F990E-04AF-7CB7-F309-2D8D1AC87B79}"/>
          </ac:picMkLst>
        </pc:picChg>
      </pc:sldChg>
      <pc:sldChg chg="addSp delSp modSp mod">
        <pc:chgData name="Jana Murugesan" userId="80c0e22223178440" providerId="LiveId" clId="{161E92BF-744D-4AC4-AA2E-F38175421470}" dt="2024-08-13T14:10:18.754" v="49" actId="1076"/>
        <pc:sldMkLst>
          <pc:docMk/>
          <pc:sldMk cId="3640178059" sldId="266"/>
        </pc:sldMkLst>
        <pc:picChg chg="add mod">
          <ac:chgData name="Jana Murugesan" userId="80c0e22223178440" providerId="LiveId" clId="{161E92BF-744D-4AC4-AA2E-F38175421470}" dt="2024-08-13T14:10:18.754" v="49" actId="1076"/>
          <ac:picMkLst>
            <pc:docMk/>
            <pc:sldMk cId="3640178059" sldId="266"/>
            <ac:picMk id="5" creationId="{EA5F9B1F-BBE7-F9A1-A2B7-6642F4AF30FB}"/>
          </ac:picMkLst>
        </pc:picChg>
        <pc:picChg chg="del">
          <ac:chgData name="Jana Murugesan" userId="80c0e22223178440" providerId="LiveId" clId="{161E92BF-744D-4AC4-AA2E-F38175421470}" dt="2024-08-13T14:06:37.925" v="4" actId="478"/>
          <ac:picMkLst>
            <pc:docMk/>
            <pc:sldMk cId="3640178059" sldId="266"/>
            <ac:picMk id="10" creationId="{EA54DF6D-CC30-4665-92D4-CC38319D75BB}"/>
          </ac:picMkLst>
        </pc:picChg>
      </pc:sldChg>
      <pc:sldChg chg="addSp delSp modSp mod">
        <pc:chgData name="Jana Murugesan" userId="80c0e22223178440" providerId="LiveId" clId="{161E92BF-744D-4AC4-AA2E-F38175421470}" dt="2024-08-13T14:10:32.372" v="51" actId="1076"/>
        <pc:sldMkLst>
          <pc:docMk/>
          <pc:sldMk cId="742813220" sldId="268"/>
        </pc:sldMkLst>
        <pc:picChg chg="add mod">
          <ac:chgData name="Jana Murugesan" userId="80c0e22223178440" providerId="LiveId" clId="{161E92BF-744D-4AC4-AA2E-F38175421470}" dt="2024-08-13T14:10:32.372" v="51" actId="1076"/>
          <ac:picMkLst>
            <pc:docMk/>
            <pc:sldMk cId="742813220" sldId="268"/>
            <ac:picMk id="6" creationId="{E1322FD9-2720-55BA-3BCB-4A8E0587E239}"/>
          </ac:picMkLst>
        </pc:picChg>
        <pc:picChg chg="del">
          <ac:chgData name="Jana Murugesan" userId="80c0e22223178440" providerId="LiveId" clId="{161E92BF-744D-4AC4-AA2E-F38175421470}" dt="2024-08-13T14:06:42.725" v="5" actId="478"/>
          <ac:picMkLst>
            <pc:docMk/>
            <pc:sldMk cId="742813220" sldId="268"/>
            <ac:picMk id="9" creationId="{9473D3FD-D764-C70F-7E35-9F7F6E7EFC55}"/>
          </ac:picMkLst>
        </pc:picChg>
      </pc:sldChg>
      <pc:sldChg chg="addSp delSp modSp mod">
        <pc:chgData name="Jana Murugesan" userId="80c0e22223178440" providerId="LiveId" clId="{161E92BF-744D-4AC4-AA2E-F38175421470}" dt="2024-08-13T14:10:45.972" v="53" actId="1076"/>
        <pc:sldMkLst>
          <pc:docMk/>
          <pc:sldMk cId="201588525" sldId="269"/>
        </pc:sldMkLst>
        <pc:picChg chg="add mod">
          <ac:chgData name="Jana Murugesan" userId="80c0e22223178440" providerId="LiveId" clId="{161E92BF-744D-4AC4-AA2E-F38175421470}" dt="2024-08-13T14:10:45.972" v="53" actId="1076"/>
          <ac:picMkLst>
            <pc:docMk/>
            <pc:sldMk cId="201588525" sldId="269"/>
            <ac:picMk id="6" creationId="{F02BB558-D147-ABC8-FE3C-BB5F8ED0F380}"/>
          </ac:picMkLst>
        </pc:picChg>
        <pc:picChg chg="del">
          <ac:chgData name="Jana Murugesan" userId="80c0e22223178440" providerId="LiveId" clId="{161E92BF-744D-4AC4-AA2E-F38175421470}" dt="2024-08-13T14:06:46.242" v="6" actId="478"/>
          <ac:picMkLst>
            <pc:docMk/>
            <pc:sldMk cId="201588525" sldId="269"/>
            <ac:picMk id="9" creationId="{04C833B6-798D-82A8-7A8E-1DD4B30E8A55}"/>
          </ac:picMkLst>
        </pc:picChg>
      </pc:sldChg>
      <pc:sldChg chg="addSp delSp modSp mod">
        <pc:chgData name="Jana Murugesan" userId="80c0e22223178440" providerId="LiveId" clId="{161E92BF-744D-4AC4-AA2E-F38175421470}" dt="2024-08-13T14:10:53.161" v="55" actId="1076"/>
        <pc:sldMkLst>
          <pc:docMk/>
          <pc:sldMk cId="3397343341" sldId="270"/>
        </pc:sldMkLst>
        <pc:picChg chg="add mod">
          <ac:chgData name="Jana Murugesan" userId="80c0e22223178440" providerId="LiveId" clId="{161E92BF-744D-4AC4-AA2E-F38175421470}" dt="2024-08-13T14:10:53.161" v="55" actId="1076"/>
          <ac:picMkLst>
            <pc:docMk/>
            <pc:sldMk cId="3397343341" sldId="270"/>
            <ac:picMk id="6" creationId="{C2B54DA0-837A-E38F-601E-81E824E6D2CA}"/>
          </ac:picMkLst>
        </pc:picChg>
        <pc:picChg chg="del">
          <ac:chgData name="Jana Murugesan" userId="80c0e22223178440" providerId="LiveId" clId="{161E92BF-744D-4AC4-AA2E-F38175421470}" dt="2024-08-13T14:06:51.379" v="7" actId="478"/>
          <ac:picMkLst>
            <pc:docMk/>
            <pc:sldMk cId="3397343341" sldId="270"/>
            <ac:picMk id="9" creationId="{E17057F8-24D4-D8F4-2416-B2CB0FEDBA60}"/>
          </ac:picMkLst>
        </pc:picChg>
      </pc:sldChg>
      <pc:sldChg chg="addSp delSp modSp mod">
        <pc:chgData name="Jana Murugesan" userId="80c0e22223178440" providerId="LiveId" clId="{161E92BF-744D-4AC4-AA2E-F38175421470}" dt="2024-08-13T14:11:02.982" v="57" actId="1076"/>
        <pc:sldMkLst>
          <pc:docMk/>
          <pc:sldMk cId="2619779224" sldId="271"/>
        </pc:sldMkLst>
        <pc:picChg chg="add mod">
          <ac:chgData name="Jana Murugesan" userId="80c0e22223178440" providerId="LiveId" clId="{161E92BF-744D-4AC4-AA2E-F38175421470}" dt="2024-08-13T14:11:02.982" v="57" actId="1076"/>
          <ac:picMkLst>
            <pc:docMk/>
            <pc:sldMk cId="2619779224" sldId="271"/>
            <ac:picMk id="2" creationId="{D6F03374-CA55-7A65-A933-7CD86D9AEE9A}"/>
          </ac:picMkLst>
        </pc:picChg>
        <pc:picChg chg="del">
          <ac:chgData name="Jana Murugesan" userId="80c0e22223178440" providerId="LiveId" clId="{161E92BF-744D-4AC4-AA2E-F38175421470}" dt="2024-08-13T14:06:54.439" v="8" actId="478"/>
          <ac:picMkLst>
            <pc:docMk/>
            <pc:sldMk cId="2619779224" sldId="271"/>
            <ac:picMk id="9" creationId="{AE3E7057-CD7C-7DC0-E99F-639ACE123ACC}"/>
          </ac:picMkLst>
        </pc:picChg>
      </pc:sldChg>
      <pc:sldChg chg="addSp delSp modSp mod">
        <pc:chgData name="Jana Murugesan" userId="80c0e22223178440" providerId="LiveId" clId="{161E92BF-744D-4AC4-AA2E-F38175421470}" dt="2024-08-13T14:11:12.622" v="59" actId="1076"/>
        <pc:sldMkLst>
          <pc:docMk/>
          <pc:sldMk cId="2612758470" sldId="272"/>
        </pc:sldMkLst>
        <pc:picChg chg="add mod">
          <ac:chgData name="Jana Murugesan" userId="80c0e22223178440" providerId="LiveId" clId="{161E92BF-744D-4AC4-AA2E-F38175421470}" dt="2024-08-13T14:11:12.622" v="59" actId="1076"/>
          <ac:picMkLst>
            <pc:docMk/>
            <pc:sldMk cId="2612758470" sldId="272"/>
            <ac:picMk id="3" creationId="{0F115F1C-654E-7806-620C-25C88DDD8952}"/>
          </ac:picMkLst>
        </pc:picChg>
        <pc:picChg chg="del">
          <ac:chgData name="Jana Murugesan" userId="80c0e22223178440" providerId="LiveId" clId="{161E92BF-744D-4AC4-AA2E-F38175421470}" dt="2024-08-13T14:06:58.352" v="9" actId="478"/>
          <ac:picMkLst>
            <pc:docMk/>
            <pc:sldMk cId="2612758470" sldId="272"/>
            <ac:picMk id="9" creationId="{42D8BFCE-47FF-D20A-5882-B95A4D6542BA}"/>
          </ac:picMkLst>
        </pc:picChg>
      </pc:sldChg>
      <pc:sldChg chg="addSp delSp modSp mod">
        <pc:chgData name="Jana Murugesan" userId="80c0e22223178440" providerId="LiveId" clId="{161E92BF-744D-4AC4-AA2E-F38175421470}" dt="2024-08-13T14:11:19.175" v="61" actId="1076"/>
        <pc:sldMkLst>
          <pc:docMk/>
          <pc:sldMk cId="1788803777" sldId="273"/>
        </pc:sldMkLst>
        <pc:picChg chg="add mod">
          <ac:chgData name="Jana Murugesan" userId="80c0e22223178440" providerId="LiveId" clId="{161E92BF-744D-4AC4-AA2E-F38175421470}" dt="2024-08-13T14:11:19.175" v="61" actId="1076"/>
          <ac:picMkLst>
            <pc:docMk/>
            <pc:sldMk cId="1788803777" sldId="273"/>
            <ac:picMk id="3" creationId="{83EB3142-0263-F51E-BE0E-0845C3696E83}"/>
          </ac:picMkLst>
        </pc:picChg>
        <pc:picChg chg="del">
          <ac:chgData name="Jana Murugesan" userId="80c0e22223178440" providerId="LiveId" clId="{161E92BF-744D-4AC4-AA2E-F38175421470}" dt="2024-08-13T14:07:03.018" v="10" actId="478"/>
          <ac:picMkLst>
            <pc:docMk/>
            <pc:sldMk cId="1788803777" sldId="273"/>
            <ac:picMk id="9" creationId="{600DFE2B-967D-D3DB-8542-D0DBD4D03F9C}"/>
          </ac:picMkLst>
        </pc:picChg>
      </pc:sldChg>
      <pc:sldChg chg="addSp delSp modSp mod">
        <pc:chgData name="Jana Murugesan" userId="80c0e22223178440" providerId="LiveId" clId="{161E92BF-744D-4AC4-AA2E-F38175421470}" dt="2024-08-13T14:11:27.240" v="63" actId="1076"/>
        <pc:sldMkLst>
          <pc:docMk/>
          <pc:sldMk cId="768614161" sldId="274"/>
        </pc:sldMkLst>
        <pc:picChg chg="add mod">
          <ac:chgData name="Jana Murugesan" userId="80c0e22223178440" providerId="LiveId" clId="{161E92BF-744D-4AC4-AA2E-F38175421470}" dt="2024-08-13T14:11:27.240" v="63" actId="1076"/>
          <ac:picMkLst>
            <pc:docMk/>
            <pc:sldMk cId="768614161" sldId="274"/>
            <ac:picMk id="3" creationId="{184E780D-4278-5E38-AD7B-4DA86991301B}"/>
          </ac:picMkLst>
        </pc:picChg>
        <pc:picChg chg="del">
          <ac:chgData name="Jana Murugesan" userId="80c0e22223178440" providerId="LiveId" clId="{161E92BF-744D-4AC4-AA2E-F38175421470}" dt="2024-08-13T14:07:06.905" v="11" actId="478"/>
          <ac:picMkLst>
            <pc:docMk/>
            <pc:sldMk cId="768614161" sldId="274"/>
            <ac:picMk id="9" creationId="{AF69127D-52EC-B399-C9D1-CE8CC35DFAEF}"/>
          </ac:picMkLst>
        </pc:picChg>
      </pc:sldChg>
      <pc:sldChg chg="addSp delSp modSp mod">
        <pc:chgData name="Jana Murugesan" userId="80c0e22223178440" providerId="LiveId" clId="{161E92BF-744D-4AC4-AA2E-F38175421470}" dt="2024-08-13T14:11:35.417" v="66" actId="1076"/>
        <pc:sldMkLst>
          <pc:docMk/>
          <pc:sldMk cId="1712783839" sldId="275"/>
        </pc:sldMkLst>
        <pc:picChg chg="add mod">
          <ac:chgData name="Jana Murugesan" userId="80c0e22223178440" providerId="LiveId" clId="{161E92BF-744D-4AC4-AA2E-F38175421470}" dt="2024-08-13T14:11:35.417" v="66" actId="1076"/>
          <ac:picMkLst>
            <pc:docMk/>
            <pc:sldMk cId="1712783839" sldId="275"/>
            <ac:picMk id="2" creationId="{3D1B89C3-853D-07E1-5748-462C7C734DD2}"/>
          </ac:picMkLst>
        </pc:picChg>
        <pc:picChg chg="del">
          <ac:chgData name="Jana Murugesan" userId="80c0e22223178440" providerId="LiveId" clId="{161E92BF-744D-4AC4-AA2E-F38175421470}" dt="2024-08-13T14:07:10.794" v="12" actId="478"/>
          <ac:picMkLst>
            <pc:docMk/>
            <pc:sldMk cId="1712783839" sldId="275"/>
            <ac:picMk id="5" creationId="{08E3F1F0-1779-DEBC-63E5-0D1E62927FE7}"/>
          </ac:picMkLst>
        </pc:picChg>
      </pc:sldChg>
      <pc:sldChg chg="addSp delSp modSp mod">
        <pc:chgData name="Jana Murugesan" userId="80c0e22223178440" providerId="LiveId" clId="{161E92BF-744D-4AC4-AA2E-F38175421470}" dt="2024-08-13T14:11:45.313" v="68" actId="1076"/>
        <pc:sldMkLst>
          <pc:docMk/>
          <pc:sldMk cId="2038310703" sldId="276"/>
        </pc:sldMkLst>
        <pc:picChg chg="add mod">
          <ac:chgData name="Jana Murugesan" userId="80c0e22223178440" providerId="LiveId" clId="{161E92BF-744D-4AC4-AA2E-F38175421470}" dt="2024-08-13T14:11:45.313" v="68" actId="1076"/>
          <ac:picMkLst>
            <pc:docMk/>
            <pc:sldMk cId="2038310703" sldId="276"/>
            <ac:picMk id="2" creationId="{C41C4DC3-D3EE-3582-1038-AEF8A1BF7B6A}"/>
          </ac:picMkLst>
        </pc:picChg>
        <pc:picChg chg="del">
          <ac:chgData name="Jana Murugesan" userId="80c0e22223178440" providerId="LiveId" clId="{161E92BF-744D-4AC4-AA2E-F38175421470}" dt="2024-08-13T14:07:14.849" v="13" actId="478"/>
          <ac:picMkLst>
            <pc:docMk/>
            <pc:sldMk cId="2038310703" sldId="276"/>
            <ac:picMk id="5" creationId="{2777832D-EC2E-C6AC-5190-60168FF167A6}"/>
          </ac:picMkLst>
        </pc:picChg>
      </pc:sldChg>
      <pc:sldChg chg="addSp delSp modSp mod">
        <pc:chgData name="Jana Murugesan" userId="80c0e22223178440" providerId="LiveId" clId="{161E92BF-744D-4AC4-AA2E-F38175421470}" dt="2024-08-13T14:12:41.471" v="70" actId="1076"/>
        <pc:sldMkLst>
          <pc:docMk/>
          <pc:sldMk cId="1780324426" sldId="277"/>
        </pc:sldMkLst>
        <pc:picChg chg="add mod">
          <ac:chgData name="Jana Murugesan" userId="80c0e22223178440" providerId="LiveId" clId="{161E92BF-744D-4AC4-AA2E-F38175421470}" dt="2024-08-13T14:12:41.471" v="70" actId="1076"/>
          <ac:picMkLst>
            <pc:docMk/>
            <pc:sldMk cId="1780324426" sldId="277"/>
            <ac:picMk id="2" creationId="{9EC8B39E-F2EB-8B24-7C1C-23B456305B2A}"/>
          </ac:picMkLst>
        </pc:picChg>
        <pc:picChg chg="del">
          <ac:chgData name="Jana Murugesan" userId="80c0e22223178440" providerId="LiveId" clId="{161E92BF-744D-4AC4-AA2E-F38175421470}" dt="2024-08-13T14:07:18.678" v="14" actId="478"/>
          <ac:picMkLst>
            <pc:docMk/>
            <pc:sldMk cId="1780324426" sldId="277"/>
            <ac:picMk id="5" creationId="{8E88F935-FB92-62F9-E356-BA5C0AEAE969}"/>
          </ac:picMkLst>
        </pc:picChg>
      </pc:sldChg>
      <pc:sldChg chg="addSp delSp modSp mod">
        <pc:chgData name="Jana Murugesan" userId="80c0e22223178440" providerId="LiveId" clId="{161E92BF-744D-4AC4-AA2E-F38175421470}" dt="2024-08-13T14:12:47.162" v="72" actId="1076"/>
        <pc:sldMkLst>
          <pc:docMk/>
          <pc:sldMk cId="4039142683" sldId="278"/>
        </pc:sldMkLst>
        <pc:picChg chg="add mod">
          <ac:chgData name="Jana Murugesan" userId="80c0e22223178440" providerId="LiveId" clId="{161E92BF-744D-4AC4-AA2E-F38175421470}" dt="2024-08-13T14:12:47.162" v="72" actId="1076"/>
          <ac:picMkLst>
            <pc:docMk/>
            <pc:sldMk cId="4039142683" sldId="278"/>
            <ac:picMk id="2" creationId="{EA378404-6C5C-9BD6-1A9B-B62F76EC3F61}"/>
          </ac:picMkLst>
        </pc:picChg>
        <pc:picChg chg="del">
          <ac:chgData name="Jana Murugesan" userId="80c0e22223178440" providerId="LiveId" clId="{161E92BF-744D-4AC4-AA2E-F38175421470}" dt="2024-08-13T14:07:22.478" v="15" actId="478"/>
          <ac:picMkLst>
            <pc:docMk/>
            <pc:sldMk cId="4039142683" sldId="278"/>
            <ac:picMk id="5" creationId="{8DEA5EB0-0D87-D963-8A7C-6F575A56F368}"/>
          </ac:picMkLst>
        </pc:picChg>
      </pc:sldChg>
      <pc:sldChg chg="addSp modSp mod">
        <pc:chgData name="Jana Murugesan" userId="80c0e22223178440" providerId="LiveId" clId="{161E92BF-744D-4AC4-AA2E-F38175421470}" dt="2024-08-13T14:13:21.801" v="80" actId="1076"/>
        <pc:sldMkLst>
          <pc:docMk/>
          <pc:sldMk cId="0" sldId="279"/>
        </pc:sldMkLst>
        <pc:picChg chg="add mod">
          <ac:chgData name="Jana Murugesan" userId="80c0e22223178440" providerId="LiveId" clId="{161E92BF-744D-4AC4-AA2E-F38175421470}" dt="2024-08-13T14:13:21.801" v="80" actId="1076"/>
          <ac:picMkLst>
            <pc:docMk/>
            <pc:sldMk cId="0" sldId="279"/>
            <ac:picMk id="2" creationId="{C7EDE3DA-4B41-F199-7819-4C69604CD031}"/>
          </ac:picMkLst>
        </pc:picChg>
      </pc:sldChg>
      <pc:sldChg chg="addSp modSp mod">
        <pc:chgData name="Jana Murugesan" userId="80c0e22223178440" providerId="LiveId" clId="{161E92BF-744D-4AC4-AA2E-F38175421470}" dt="2024-08-13T14:13:27.948" v="82" actId="1076"/>
        <pc:sldMkLst>
          <pc:docMk/>
          <pc:sldMk cId="0" sldId="280"/>
        </pc:sldMkLst>
        <pc:picChg chg="add mod">
          <ac:chgData name="Jana Murugesan" userId="80c0e22223178440" providerId="LiveId" clId="{161E92BF-744D-4AC4-AA2E-F38175421470}" dt="2024-08-13T14:13:27.948" v="82" actId="1076"/>
          <ac:picMkLst>
            <pc:docMk/>
            <pc:sldMk cId="0" sldId="280"/>
            <ac:picMk id="2" creationId="{0A7362C5-A155-7433-F38D-1CAF792A7EF1}"/>
          </ac:picMkLst>
        </pc:picChg>
      </pc:sldChg>
      <pc:sldChg chg="addSp modSp mod">
        <pc:chgData name="Jana Murugesan" userId="80c0e22223178440" providerId="LiveId" clId="{161E92BF-744D-4AC4-AA2E-F38175421470}" dt="2024-08-13T14:13:36.337" v="84" actId="1076"/>
        <pc:sldMkLst>
          <pc:docMk/>
          <pc:sldMk cId="0" sldId="281"/>
        </pc:sldMkLst>
        <pc:picChg chg="add mod">
          <ac:chgData name="Jana Murugesan" userId="80c0e22223178440" providerId="LiveId" clId="{161E92BF-744D-4AC4-AA2E-F38175421470}" dt="2024-08-13T14:13:36.337" v="84" actId="1076"/>
          <ac:picMkLst>
            <pc:docMk/>
            <pc:sldMk cId="0" sldId="281"/>
            <ac:picMk id="2" creationId="{4836224C-90BB-C49F-190D-4D14356B7FA8}"/>
          </ac:picMkLst>
        </pc:picChg>
      </pc:sldChg>
      <pc:sldChg chg="addSp modSp mod">
        <pc:chgData name="Jana Murugesan" userId="80c0e22223178440" providerId="LiveId" clId="{161E92BF-744D-4AC4-AA2E-F38175421470}" dt="2024-08-13T14:14:40.220" v="105" actId="1076"/>
        <pc:sldMkLst>
          <pc:docMk/>
          <pc:sldMk cId="0" sldId="282"/>
        </pc:sldMkLst>
        <pc:picChg chg="add mod">
          <ac:chgData name="Jana Murugesan" userId="80c0e22223178440" providerId="LiveId" clId="{161E92BF-744D-4AC4-AA2E-F38175421470}" dt="2024-08-13T14:14:40.220" v="105" actId="1076"/>
          <ac:picMkLst>
            <pc:docMk/>
            <pc:sldMk cId="0" sldId="282"/>
            <ac:picMk id="3" creationId="{0CECB997-9542-7CE0-F653-E2065E8B8DD2}"/>
          </ac:picMkLst>
        </pc:picChg>
      </pc:sldChg>
      <pc:sldChg chg="addSp modSp mod">
        <pc:chgData name="Jana Murugesan" userId="80c0e22223178440" providerId="LiveId" clId="{161E92BF-744D-4AC4-AA2E-F38175421470}" dt="2024-08-13T14:13:43.618" v="86" actId="1076"/>
        <pc:sldMkLst>
          <pc:docMk/>
          <pc:sldMk cId="0" sldId="283"/>
        </pc:sldMkLst>
        <pc:picChg chg="add mod">
          <ac:chgData name="Jana Murugesan" userId="80c0e22223178440" providerId="LiveId" clId="{161E92BF-744D-4AC4-AA2E-F38175421470}" dt="2024-08-13T14:13:43.618" v="86" actId="1076"/>
          <ac:picMkLst>
            <pc:docMk/>
            <pc:sldMk cId="0" sldId="283"/>
            <ac:picMk id="2" creationId="{E4FCE4E3-E790-F2D7-71A0-06EFFA256F2D}"/>
          </ac:picMkLst>
        </pc:picChg>
      </pc:sldChg>
      <pc:sldChg chg="addSp modSp mod">
        <pc:chgData name="Jana Murugesan" userId="80c0e22223178440" providerId="LiveId" clId="{161E92BF-744D-4AC4-AA2E-F38175421470}" dt="2024-08-13T14:13:55.782" v="91" actId="1076"/>
        <pc:sldMkLst>
          <pc:docMk/>
          <pc:sldMk cId="0" sldId="284"/>
        </pc:sldMkLst>
        <pc:picChg chg="add mod">
          <ac:chgData name="Jana Murugesan" userId="80c0e22223178440" providerId="LiveId" clId="{161E92BF-744D-4AC4-AA2E-F38175421470}" dt="2024-08-13T14:13:55.782" v="91" actId="1076"/>
          <ac:picMkLst>
            <pc:docMk/>
            <pc:sldMk cId="0" sldId="284"/>
            <ac:picMk id="2" creationId="{5D7E1EB5-0B72-A921-5901-ACAF3B53DED1}"/>
          </ac:picMkLst>
        </pc:picChg>
      </pc:sldChg>
      <pc:sldChg chg="addSp delSp modSp mod">
        <pc:chgData name="Jana Murugesan" userId="80c0e22223178440" providerId="LiveId" clId="{161E92BF-744D-4AC4-AA2E-F38175421470}" dt="2024-08-13T14:14:02.403" v="93" actId="1076"/>
        <pc:sldMkLst>
          <pc:docMk/>
          <pc:sldMk cId="2162075274" sldId="285"/>
        </pc:sldMkLst>
        <pc:picChg chg="add mod">
          <ac:chgData name="Jana Murugesan" userId="80c0e22223178440" providerId="LiveId" clId="{161E92BF-744D-4AC4-AA2E-F38175421470}" dt="2024-08-13T14:14:02.403" v="93" actId="1076"/>
          <ac:picMkLst>
            <pc:docMk/>
            <pc:sldMk cId="2162075274" sldId="285"/>
            <ac:picMk id="2" creationId="{27DE0D91-A03F-9E8D-0CC4-322D12998229}"/>
          </ac:picMkLst>
        </pc:picChg>
        <pc:picChg chg="del">
          <ac:chgData name="Jana Murugesan" userId="80c0e22223178440" providerId="LiveId" clId="{161E92BF-744D-4AC4-AA2E-F38175421470}" dt="2024-08-13T14:07:40.413" v="19" actId="478"/>
          <ac:picMkLst>
            <pc:docMk/>
            <pc:sldMk cId="2162075274" sldId="285"/>
            <ac:picMk id="8" creationId="{9671B9B5-0A9F-9FF5-108C-739178C6297F}"/>
          </ac:picMkLst>
        </pc:picChg>
      </pc:sldChg>
      <pc:sldChg chg="addSp delSp modSp mod">
        <pc:chgData name="Jana Murugesan" userId="80c0e22223178440" providerId="LiveId" clId="{161E92BF-744D-4AC4-AA2E-F38175421470}" dt="2024-08-13T14:14:07.839" v="95" actId="1076"/>
        <pc:sldMkLst>
          <pc:docMk/>
          <pc:sldMk cId="0" sldId="286"/>
        </pc:sldMkLst>
        <pc:picChg chg="del">
          <ac:chgData name="Jana Murugesan" userId="80c0e22223178440" providerId="LiveId" clId="{161E92BF-744D-4AC4-AA2E-F38175421470}" dt="2024-08-13T14:07:46.067" v="20" actId="478"/>
          <ac:picMkLst>
            <pc:docMk/>
            <pc:sldMk cId="0" sldId="286"/>
            <ac:picMk id="3" creationId="{9149D7B0-E0A8-8AA6-54AC-F31B0F0E3AD6}"/>
          </ac:picMkLst>
        </pc:picChg>
        <pc:picChg chg="add mod">
          <ac:chgData name="Jana Murugesan" userId="80c0e22223178440" providerId="LiveId" clId="{161E92BF-744D-4AC4-AA2E-F38175421470}" dt="2024-08-13T14:14:07.839" v="95" actId="1076"/>
          <ac:picMkLst>
            <pc:docMk/>
            <pc:sldMk cId="0" sldId="286"/>
            <ac:picMk id="4" creationId="{50414F39-6267-94B8-42CA-E02D3EF16E0D}"/>
          </ac:picMkLst>
        </pc:picChg>
      </pc:sldChg>
      <pc:sldChg chg="addSp modSp mod">
        <pc:chgData name="Jana Murugesan" userId="80c0e22223178440" providerId="LiveId" clId="{161E92BF-744D-4AC4-AA2E-F38175421470}" dt="2024-08-13T14:14:13.225" v="97" actId="1076"/>
        <pc:sldMkLst>
          <pc:docMk/>
          <pc:sldMk cId="0" sldId="287"/>
        </pc:sldMkLst>
        <pc:picChg chg="add mod">
          <ac:chgData name="Jana Murugesan" userId="80c0e22223178440" providerId="LiveId" clId="{161E92BF-744D-4AC4-AA2E-F38175421470}" dt="2024-08-13T14:14:13.225" v="97" actId="1076"/>
          <ac:picMkLst>
            <pc:docMk/>
            <pc:sldMk cId="0" sldId="287"/>
            <ac:picMk id="3" creationId="{57691F8E-6889-5FF1-545B-858D23B836BB}"/>
          </ac:picMkLst>
        </pc:picChg>
      </pc:sldChg>
      <pc:sldChg chg="addSp modSp mod">
        <pc:chgData name="Jana Murugesan" userId="80c0e22223178440" providerId="LiveId" clId="{161E92BF-744D-4AC4-AA2E-F38175421470}" dt="2024-08-13T14:14:18.808" v="99" actId="1076"/>
        <pc:sldMkLst>
          <pc:docMk/>
          <pc:sldMk cId="0" sldId="288"/>
        </pc:sldMkLst>
        <pc:picChg chg="add mod">
          <ac:chgData name="Jana Murugesan" userId="80c0e22223178440" providerId="LiveId" clId="{161E92BF-744D-4AC4-AA2E-F38175421470}" dt="2024-08-13T14:14:18.808" v="99" actId="1076"/>
          <ac:picMkLst>
            <pc:docMk/>
            <pc:sldMk cId="0" sldId="288"/>
            <ac:picMk id="2" creationId="{C18707B0-FA09-20BA-0521-04F3D5B6DBF3}"/>
          </ac:picMkLst>
        </pc:picChg>
      </pc:sldChg>
      <pc:sldChg chg="addSp modSp mod">
        <pc:chgData name="Jana Murugesan" userId="80c0e22223178440" providerId="LiveId" clId="{161E92BF-744D-4AC4-AA2E-F38175421470}" dt="2024-08-13T14:14:27.360" v="101" actId="1076"/>
        <pc:sldMkLst>
          <pc:docMk/>
          <pc:sldMk cId="0" sldId="289"/>
        </pc:sldMkLst>
        <pc:picChg chg="add mod">
          <ac:chgData name="Jana Murugesan" userId="80c0e22223178440" providerId="LiveId" clId="{161E92BF-744D-4AC4-AA2E-F38175421470}" dt="2024-08-13T14:14:27.360" v="101" actId="1076"/>
          <ac:picMkLst>
            <pc:docMk/>
            <pc:sldMk cId="0" sldId="289"/>
            <ac:picMk id="3" creationId="{0B1804B6-D8D0-AA3C-6E48-1AACAE5FD283}"/>
          </ac:picMkLst>
        </pc:picChg>
      </pc:sldChg>
      <pc:sldChg chg="addSp modSp mod">
        <pc:chgData name="Jana Murugesan" userId="80c0e22223178440" providerId="LiveId" clId="{161E92BF-744D-4AC4-AA2E-F38175421470}" dt="2024-08-13T14:14:33.059" v="103" actId="1076"/>
        <pc:sldMkLst>
          <pc:docMk/>
          <pc:sldMk cId="0" sldId="290"/>
        </pc:sldMkLst>
        <pc:picChg chg="add mod">
          <ac:chgData name="Jana Murugesan" userId="80c0e22223178440" providerId="LiveId" clId="{161E92BF-744D-4AC4-AA2E-F38175421470}" dt="2024-08-13T14:14:33.059" v="103" actId="1076"/>
          <ac:picMkLst>
            <pc:docMk/>
            <pc:sldMk cId="0" sldId="290"/>
            <ac:picMk id="3" creationId="{D9886C30-13BE-7D37-798D-00E4A7880F24}"/>
          </ac:picMkLst>
        </pc:picChg>
      </pc:sldChg>
      <pc:sldChg chg="addSp modSp mod">
        <pc:chgData name="Jana Murugesan" userId="80c0e22223178440" providerId="LiveId" clId="{161E92BF-744D-4AC4-AA2E-F38175421470}" dt="2024-08-13T14:14:45.391" v="107" actId="1076"/>
        <pc:sldMkLst>
          <pc:docMk/>
          <pc:sldMk cId="0" sldId="291"/>
        </pc:sldMkLst>
        <pc:picChg chg="add mod">
          <ac:chgData name="Jana Murugesan" userId="80c0e22223178440" providerId="LiveId" clId="{161E92BF-744D-4AC4-AA2E-F38175421470}" dt="2024-08-13T14:14:45.391" v="107" actId="1076"/>
          <ac:picMkLst>
            <pc:docMk/>
            <pc:sldMk cId="0" sldId="291"/>
            <ac:picMk id="3" creationId="{23BFFE03-EC2F-BC1F-2E78-59C78F70AC92}"/>
          </ac:picMkLst>
        </pc:picChg>
      </pc:sldChg>
      <pc:sldChg chg="addSp modSp mod">
        <pc:chgData name="Jana Murugesan" userId="80c0e22223178440" providerId="LiveId" clId="{161E92BF-744D-4AC4-AA2E-F38175421470}" dt="2024-08-13T14:14:52.011" v="109" actId="1076"/>
        <pc:sldMkLst>
          <pc:docMk/>
          <pc:sldMk cId="0" sldId="292"/>
        </pc:sldMkLst>
        <pc:picChg chg="add mod">
          <ac:chgData name="Jana Murugesan" userId="80c0e22223178440" providerId="LiveId" clId="{161E92BF-744D-4AC4-AA2E-F38175421470}" dt="2024-08-13T14:14:52.011" v="109" actId="1076"/>
          <ac:picMkLst>
            <pc:docMk/>
            <pc:sldMk cId="0" sldId="292"/>
            <ac:picMk id="2" creationId="{A87EAAC9-99F8-7546-86ED-17B918284A49}"/>
          </ac:picMkLst>
        </pc:picChg>
      </pc:sldChg>
      <pc:sldChg chg="addSp modSp mod">
        <pc:chgData name="Jana Murugesan" userId="80c0e22223178440" providerId="LiveId" clId="{161E92BF-744D-4AC4-AA2E-F38175421470}" dt="2024-08-13T14:14:57.058" v="111" actId="1076"/>
        <pc:sldMkLst>
          <pc:docMk/>
          <pc:sldMk cId="0" sldId="293"/>
        </pc:sldMkLst>
        <pc:picChg chg="add mod">
          <ac:chgData name="Jana Murugesan" userId="80c0e22223178440" providerId="LiveId" clId="{161E92BF-744D-4AC4-AA2E-F38175421470}" dt="2024-08-13T14:14:57.058" v="111" actId="1076"/>
          <ac:picMkLst>
            <pc:docMk/>
            <pc:sldMk cId="0" sldId="293"/>
            <ac:picMk id="3" creationId="{3002CA8D-AF40-AF04-3AF4-83CC4CFFEED8}"/>
          </ac:picMkLst>
        </pc:picChg>
      </pc:sldChg>
      <pc:sldChg chg="addSp modSp mod">
        <pc:chgData name="Jana Murugesan" userId="80c0e22223178440" providerId="LiveId" clId="{161E92BF-744D-4AC4-AA2E-F38175421470}" dt="2024-08-13T14:15:05.974" v="114" actId="1076"/>
        <pc:sldMkLst>
          <pc:docMk/>
          <pc:sldMk cId="0" sldId="294"/>
        </pc:sldMkLst>
        <pc:picChg chg="add mod">
          <ac:chgData name="Jana Murugesan" userId="80c0e22223178440" providerId="LiveId" clId="{161E92BF-744D-4AC4-AA2E-F38175421470}" dt="2024-08-13T14:15:05.974" v="114" actId="1076"/>
          <ac:picMkLst>
            <pc:docMk/>
            <pc:sldMk cId="0" sldId="294"/>
            <ac:picMk id="3" creationId="{CDB928E5-811C-F4E4-FD1E-D009E0261603}"/>
          </ac:picMkLst>
        </pc:picChg>
      </pc:sldChg>
      <pc:sldChg chg="addSp modSp mod">
        <pc:chgData name="Jana Murugesan" userId="80c0e22223178440" providerId="LiveId" clId="{161E92BF-744D-4AC4-AA2E-F38175421470}" dt="2024-08-13T14:15:17.693" v="116" actId="1076"/>
        <pc:sldMkLst>
          <pc:docMk/>
          <pc:sldMk cId="0" sldId="295"/>
        </pc:sldMkLst>
        <pc:picChg chg="add mod">
          <ac:chgData name="Jana Murugesan" userId="80c0e22223178440" providerId="LiveId" clId="{161E92BF-744D-4AC4-AA2E-F38175421470}" dt="2024-08-13T14:15:17.693" v="116" actId="1076"/>
          <ac:picMkLst>
            <pc:docMk/>
            <pc:sldMk cId="0" sldId="295"/>
            <ac:picMk id="3" creationId="{F2FB8F50-5F06-463E-FE1D-B4395E1A1502}"/>
          </ac:picMkLst>
        </pc:picChg>
      </pc:sldChg>
      <pc:sldChg chg="addSp modSp">
        <pc:chgData name="Jana Murugesan" userId="80c0e22223178440" providerId="LiveId" clId="{161E92BF-744D-4AC4-AA2E-F38175421470}" dt="2024-08-13T14:20:29.759" v="213"/>
        <pc:sldMkLst>
          <pc:docMk/>
          <pc:sldMk cId="2302414040" sldId="296"/>
        </pc:sldMkLst>
        <pc:picChg chg="add mod">
          <ac:chgData name="Jana Murugesan" userId="80c0e22223178440" providerId="LiveId" clId="{161E92BF-744D-4AC4-AA2E-F38175421470}" dt="2024-08-13T14:20:29.759" v="213"/>
          <ac:picMkLst>
            <pc:docMk/>
            <pc:sldMk cId="2302414040" sldId="296"/>
            <ac:picMk id="3" creationId="{392AF660-795F-7D13-8471-11BCD671D750}"/>
          </ac:picMkLst>
        </pc:picChg>
      </pc:sldChg>
      <pc:sldChg chg="addSp modSp">
        <pc:chgData name="Jana Murugesan" userId="80c0e22223178440" providerId="LiveId" clId="{161E92BF-744D-4AC4-AA2E-F38175421470}" dt="2024-08-13T14:19:22.180" v="187"/>
        <pc:sldMkLst>
          <pc:docMk/>
          <pc:sldMk cId="0" sldId="297"/>
        </pc:sldMkLst>
        <pc:picChg chg="add mod">
          <ac:chgData name="Jana Murugesan" userId="80c0e22223178440" providerId="LiveId" clId="{161E92BF-744D-4AC4-AA2E-F38175421470}" dt="2024-08-13T14:19:22.180" v="187"/>
          <ac:picMkLst>
            <pc:docMk/>
            <pc:sldMk cId="0" sldId="297"/>
            <ac:picMk id="2" creationId="{1FC636E4-83DD-626B-5C8F-7C600EB4E072}"/>
          </ac:picMkLst>
        </pc:picChg>
      </pc:sldChg>
      <pc:sldChg chg="addSp modSp">
        <pc:chgData name="Jana Murugesan" userId="80c0e22223178440" providerId="LiveId" clId="{161E92BF-744D-4AC4-AA2E-F38175421470}" dt="2024-08-13T14:19:24.046" v="188"/>
        <pc:sldMkLst>
          <pc:docMk/>
          <pc:sldMk cId="0" sldId="298"/>
        </pc:sldMkLst>
        <pc:picChg chg="add mod">
          <ac:chgData name="Jana Murugesan" userId="80c0e22223178440" providerId="LiveId" clId="{161E92BF-744D-4AC4-AA2E-F38175421470}" dt="2024-08-13T14:19:24.046" v="188"/>
          <ac:picMkLst>
            <pc:docMk/>
            <pc:sldMk cId="0" sldId="298"/>
            <ac:picMk id="2" creationId="{E091DC8F-54E7-B264-252D-86D7BB69CC2C}"/>
          </ac:picMkLst>
        </pc:picChg>
      </pc:sldChg>
      <pc:sldChg chg="addSp modSp">
        <pc:chgData name="Jana Murugesan" userId="80c0e22223178440" providerId="LiveId" clId="{161E92BF-744D-4AC4-AA2E-F38175421470}" dt="2024-08-13T14:19:27.623" v="189"/>
        <pc:sldMkLst>
          <pc:docMk/>
          <pc:sldMk cId="0" sldId="299"/>
        </pc:sldMkLst>
        <pc:picChg chg="add mod">
          <ac:chgData name="Jana Murugesan" userId="80c0e22223178440" providerId="LiveId" clId="{161E92BF-744D-4AC4-AA2E-F38175421470}" dt="2024-08-13T14:19:27.623" v="189"/>
          <ac:picMkLst>
            <pc:docMk/>
            <pc:sldMk cId="0" sldId="299"/>
            <ac:picMk id="2" creationId="{C500D363-AF66-04B9-B1CA-F95B2DEC8B42}"/>
          </ac:picMkLst>
        </pc:picChg>
      </pc:sldChg>
      <pc:sldChg chg="addSp modSp">
        <pc:chgData name="Jana Murugesan" userId="80c0e22223178440" providerId="LiveId" clId="{161E92BF-744D-4AC4-AA2E-F38175421470}" dt="2024-08-13T14:19:29.587" v="190"/>
        <pc:sldMkLst>
          <pc:docMk/>
          <pc:sldMk cId="0" sldId="300"/>
        </pc:sldMkLst>
        <pc:picChg chg="add mod">
          <ac:chgData name="Jana Murugesan" userId="80c0e22223178440" providerId="LiveId" clId="{161E92BF-744D-4AC4-AA2E-F38175421470}" dt="2024-08-13T14:19:29.587" v="190"/>
          <ac:picMkLst>
            <pc:docMk/>
            <pc:sldMk cId="0" sldId="300"/>
            <ac:picMk id="2" creationId="{5C4D0999-D7AD-D28E-D8EE-961309091B90}"/>
          </ac:picMkLst>
        </pc:picChg>
      </pc:sldChg>
      <pc:sldChg chg="addSp modSp">
        <pc:chgData name="Jana Murugesan" userId="80c0e22223178440" providerId="LiveId" clId="{161E92BF-744D-4AC4-AA2E-F38175421470}" dt="2024-08-13T14:19:32.453" v="191"/>
        <pc:sldMkLst>
          <pc:docMk/>
          <pc:sldMk cId="0" sldId="301"/>
        </pc:sldMkLst>
        <pc:picChg chg="add mod">
          <ac:chgData name="Jana Murugesan" userId="80c0e22223178440" providerId="LiveId" clId="{161E92BF-744D-4AC4-AA2E-F38175421470}" dt="2024-08-13T14:19:32.453" v="191"/>
          <ac:picMkLst>
            <pc:docMk/>
            <pc:sldMk cId="0" sldId="301"/>
            <ac:picMk id="2" creationId="{4D784F6A-A815-5903-206D-C63DB4FC9F34}"/>
          </ac:picMkLst>
        </pc:picChg>
      </pc:sldChg>
      <pc:sldChg chg="addSp modSp">
        <pc:chgData name="Jana Murugesan" userId="80c0e22223178440" providerId="LiveId" clId="{161E92BF-744D-4AC4-AA2E-F38175421470}" dt="2024-08-13T14:19:33.990" v="192"/>
        <pc:sldMkLst>
          <pc:docMk/>
          <pc:sldMk cId="0" sldId="302"/>
        </pc:sldMkLst>
        <pc:picChg chg="add mod">
          <ac:chgData name="Jana Murugesan" userId="80c0e22223178440" providerId="LiveId" clId="{161E92BF-744D-4AC4-AA2E-F38175421470}" dt="2024-08-13T14:19:33.990" v="192"/>
          <ac:picMkLst>
            <pc:docMk/>
            <pc:sldMk cId="0" sldId="302"/>
            <ac:picMk id="2" creationId="{480537AC-0CA8-E771-1476-9E0BD54C3801}"/>
          </ac:picMkLst>
        </pc:picChg>
      </pc:sldChg>
      <pc:sldChg chg="addSp modSp">
        <pc:chgData name="Jana Murugesan" userId="80c0e22223178440" providerId="LiveId" clId="{161E92BF-744D-4AC4-AA2E-F38175421470}" dt="2024-08-13T14:19:35.944" v="193"/>
        <pc:sldMkLst>
          <pc:docMk/>
          <pc:sldMk cId="0" sldId="303"/>
        </pc:sldMkLst>
        <pc:picChg chg="add mod">
          <ac:chgData name="Jana Murugesan" userId="80c0e22223178440" providerId="LiveId" clId="{161E92BF-744D-4AC4-AA2E-F38175421470}" dt="2024-08-13T14:19:35.944" v="193"/>
          <ac:picMkLst>
            <pc:docMk/>
            <pc:sldMk cId="0" sldId="303"/>
            <ac:picMk id="2" creationId="{BFB574FB-1435-38B9-23F7-7C53617615E2}"/>
          </ac:picMkLst>
        </pc:picChg>
      </pc:sldChg>
      <pc:sldChg chg="addSp modSp">
        <pc:chgData name="Jana Murugesan" userId="80c0e22223178440" providerId="LiveId" clId="{161E92BF-744D-4AC4-AA2E-F38175421470}" dt="2024-08-13T14:19:37.905" v="194"/>
        <pc:sldMkLst>
          <pc:docMk/>
          <pc:sldMk cId="0" sldId="304"/>
        </pc:sldMkLst>
        <pc:picChg chg="add mod">
          <ac:chgData name="Jana Murugesan" userId="80c0e22223178440" providerId="LiveId" clId="{161E92BF-744D-4AC4-AA2E-F38175421470}" dt="2024-08-13T14:19:37.905" v="194"/>
          <ac:picMkLst>
            <pc:docMk/>
            <pc:sldMk cId="0" sldId="304"/>
            <ac:picMk id="3" creationId="{93154049-3A4B-6E70-8943-62FCBD8F48CF}"/>
          </ac:picMkLst>
        </pc:picChg>
      </pc:sldChg>
      <pc:sldChg chg="addSp modSp">
        <pc:chgData name="Jana Murugesan" userId="80c0e22223178440" providerId="LiveId" clId="{161E92BF-744D-4AC4-AA2E-F38175421470}" dt="2024-08-13T14:19:39.837" v="195"/>
        <pc:sldMkLst>
          <pc:docMk/>
          <pc:sldMk cId="0" sldId="305"/>
        </pc:sldMkLst>
        <pc:picChg chg="add mod">
          <ac:chgData name="Jana Murugesan" userId="80c0e22223178440" providerId="LiveId" clId="{161E92BF-744D-4AC4-AA2E-F38175421470}" dt="2024-08-13T14:19:39.837" v="195"/>
          <ac:picMkLst>
            <pc:docMk/>
            <pc:sldMk cId="0" sldId="305"/>
            <ac:picMk id="2" creationId="{5A50F286-3B49-5306-B878-6007CBBE4F64}"/>
          </ac:picMkLst>
        </pc:picChg>
      </pc:sldChg>
      <pc:sldChg chg="addSp modSp">
        <pc:chgData name="Jana Murugesan" userId="80c0e22223178440" providerId="LiveId" clId="{161E92BF-744D-4AC4-AA2E-F38175421470}" dt="2024-08-13T14:16:53.569" v="149"/>
        <pc:sldMkLst>
          <pc:docMk/>
          <pc:sldMk cId="3627715984" sldId="306"/>
        </pc:sldMkLst>
        <pc:picChg chg="add mod">
          <ac:chgData name="Jana Murugesan" userId="80c0e22223178440" providerId="LiveId" clId="{161E92BF-744D-4AC4-AA2E-F38175421470}" dt="2024-08-13T14:16:53.569" v="149"/>
          <ac:picMkLst>
            <pc:docMk/>
            <pc:sldMk cId="3627715984" sldId="306"/>
            <ac:picMk id="4" creationId="{9D81B8DE-AE09-0D73-0BD3-08112A9E3397}"/>
          </ac:picMkLst>
        </pc:picChg>
      </pc:sldChg>
      <pc:sldChg chg="addSp modSp">
        <pc:chgData name="Jana Murugesan" userId="80c0e22223178440" providerId="LiveId" clId="{161E92BF-744D-4AC4-AA2E-F38175421470}" dt="2024-08-13T14:16:56.197" v="150"/>
        <pc:sldMkLst>
          <pc:docMk/>
          <pc:sldMk cId="192882550" sldId="307"/>
        </pc:sldMkLst>
        <pc:picChg chg="add mod">
          <ac:chgData name="Jana Murugesan" userId="80c0e22223178440" providerId="LiveId" clId="{161E92BF-744D-4AC4-AA2E-F38175421470}" dt="2024-08-13T14:16:56.197" v="150"/>
          <ac:picMkLst>
            <pc:docMk/>
            <pc:sldMk cId="192882550" sldId="307"/>
            <ac:picMk id="3" creationId="{D4DC08DB-3C69-A2F2-9D13-ECF7F96C9B55}"/>
          </ac:picMkLst>
        </pc:picChg>
      </pc:sldChg>
      <pc:sldChg chg="addSp modSp mod">
        <pc:chgData name="Jana Murugesan" userId="80c0e22223178440" providerId="LiveId" clId="{161E92BF-744D-4AC4-AA2E-F38175421470}" dt="2024-08-13T14:17:03.696" v="152" actId="1076"/>
        <pc:sldMkLst>
          <pc:docMk/>
          <pc:sldMk cId="3018565611" sldId="308"/>
        </pc:sldMkLst>
        <pc:picChg chg="add mod">
          <ac:chgData name="Jana Murugesan" userId="80c0e22223178440" providerId="LiveId" clId="{161E92BF-744D-4AC4-AA2E-F38175421470}" dt="2024-08-13T14:17:03.696" v="152" actId="1076"/>
          <ac:picMkLst>
            <pc:docMk/>
            <pc:sldMk cId="3018565611" sldId="308"/>
            <ac:picMk id="4" creationId="{6142B901-54FA-4D75-AE13-C8B0B46F2924}"/>
          </ac:picMkLst>
        </pc:picChg>
      </pc:sldChg>
      <pc:sldChg chg="addSp modSp mod">
        <pc:chgData name="Jana Murugesan" userId="80c0e22223178440" providerId="LiveId" clId="{161E92BF-744D-4AC4-AA2E-F38175421470}" dt="2024-08-13T14:17:11.156" v="157" actId="1036"/>
        <pc:sldMkLst>
          <pc:docMk/>
          <pc:sldMk cId="2593767986" sldId="309"/>
        </pc:sldMkLst>
        <pc:picChg chg="add mod">
          <ac:chgData name="Jana Murugesan" userId="80c0e22223178440" providerId="LiveId" clId="{161E92BF-744D-4AC4-AA2E-F38175421470}" dt="2024-08-13T14:17:11.156" v="157" actId="1036"/>
          <ac:picMkLst>
            <pc:docMk/>
            <pc:sldMk cId="2593767986" sldId="309"/>
            <ac:picMk id="4" creationId="{89BC108B-0EED-47D8-64E8-F1D2EDA47B77}"/>
          </ac:picMkLst>
        </pc:picChg>
      </pc:sldChg>
      <pc:sldChg chg="addSp modSp mod">
        <pc:chgData name="Jana Murugesan" userId="80c0e22223178440" providerId="LiveId" clId="{161E92BF-744D-4AC4-AA2E-F38175421470}" dt="2024-08-13T14:16:41.667" v="144" actId="1076"/>
        <pc:sldMkLst>
          <pc:docMk/>
          <pc:sldMk cId="2816636292" sldId="310"/>
        </pc:sldMkLst>
        <pc:picChg chg="add mod">
          <ac:chgData name="Jana Murugesan" userId="80c0e22223178440" providerId="LiveId" clId="{161E92BF-744D-4AC4-AA2E-F38175421470}" dt="2024-08-13T14:16:41.667" v="144" actId="1076"/>
          <ac:picMkLst>
            <pc:docMk/>
            <pc:sldMk cId="2816636292" sldId="310"/>
            <ac:picMk id="2" creationId="{FB209B68-8E2A-1A10-87C6-074DE377400B}"/>
          </ac:picMkLst>
        </pc:picChg>
      </pc:sldChg>
      <pc:sldChg chg="addSp modSp mod">
        <pc:chgData name="Jana Murugesan" userId="80c0e22223178440" providerId="LiveId" clId="{161E92BF-744D-4AC4-AA2E-F38175421470}" dt="2024-08-13T14:16:50.931" v="148" actId="1036"/>
        <pc:sldMkLst>
          <pc:docMk/>
          <pc:sldMk cId="2915334442" sldId="311"/>
        </pc:sldMkLst>
        <pc:picChg chg="add mod">
          <ac:chgData name="Jana Murugesan" userId="80c0e22223178440" providerId="LiveId" clId="{161E92BF-744D-4AC4-AA2E-F38175421470}" dt="2024-08-13T14:16:50.931" v="148" actId="1036"/>
          <ac:picMkLst>
            <pc:docMk/>
            <pc:sldMk cId="2915334442" sldId="311"/>
            <ac:picMk id="4" creationId="{E4A29FF1-180A-AF85-0AC3-CC476B02E4F9}"/>
          </ac:picMkLst>
        </pc:picChg>
      </pc:sldChg>
      <pc:sldChg chg="addSp modSp mod">
        <pc:chgData name="Jana Murugesan" userId="80c0e22223178440" providerId="LiveId" clId="{161E92BF-744D-4AC4-AA2E-F38175421470}" dt="2024-08-13T14:15:44.260" v="124" actId="1076"/>
        <pc:sldMkLst>
          <pc:docMk/>
          <pc:sldMk cId="126284917" sldId="312"/>
        </pc:sldMkLst>
        <pc:picChg chg="add mod">
          <ac:chgData name="Jana Murugesan" userId="80c0e22223178440" providerId="LiveId" clId="{161E92BF-744D-4AC4-AA2E-F38175421470}" dt="2024-08-13T14:15:44.260" v="124" actId="1076"/>
          <ac:picMkLst>
            <pc:docMk/>
            <pc:sldMk cId="126284917" sldId="312"/>
            <ac:picMk id="2" creationId="{9096D9A8-4F95-5327-1D83-D85514EE3C8B}"/>
          </ac:picMkLst>
        </pc:picChg>
      </pc:sldChg>
      <pc:sldChg chg="addSp modSp mod">
        <pc:chgData name="Jana Murugesan" userId="80c0e22223178440" providerId="LiveId" clId="{161E92BF-744D-4AC4-AA2E-F38175421470}" dt="2024-08-13T14:15:30.335" v="120" actId="1076"/>
        <pc:sldMkLst>
          <pc:docMk/>
          <pc:sldMk cId="1166208774" sldId="313"/>
        </pc:sldMkLst>
        <pc:picChg chg="add mod">
          <ac:chgData name="Jana Murugesan" userId="80c0e22223178440" providerId="LiveId" clId="{161E92BF-744D-4AC4-AA2E-F38175421470}" dt="2024-08-13T14:15:30.335" v="120" actId="1076"/>
          <ac:picMkLst>
            <pc:docMk/>
            <pc:sldMk cId="1166208774" sldId="313"/>
            <ac:picMk id="2" creationId="{3C66C23F-2D0D-C29C-7F09-32761962555A}"/>
          </ac:picMkLst>
        </pc:picChg>
      </pc:sldChg>
      <pc:sldChg chg="addSp modSp mod">
        <pc:chgData name="Jana Murugesan" userId="80c0e22223178440" providerId="LiveId" clId="{161E92BF-744D-4AC4-AA2E-F38175421470}" dt="2024-08-13T14:15:26.048" v="118" actId="1076"/>
        <pc:sldMkLst>
          <pc:docMk/>
          <pc:sldMk cId="2630838847" sldId="314"/>
        </pc:sldMkLst>
        <pc:picChg chg="add mod">
          <ac:chgData name="Jana Murugesan" userId="80c0e22223178440" providerId="LiveId" clId="{161E92BF-744D-4AC4-AA2E-F38175421470}" dt="2024-08-13T14:15:26.048" v="118" actId="1076"/>
          <ac:picMkLst>
            <pc:docMk/>
            <pc:sldMk cId="2630838847" sldId="314"/>
            <ac:picMk id="2" creationId="{25300FAD-59F6-53D9-7D8E-161DC654B967}"/>
          </ac:picMkLst>
        </pc:picChg>
      </pc:sldChg>
      <pc:sldChg chg="addSp modSp">
        <pc:chgData name="Jana Murugesan" userId="80c0e22223178440" providerId="LiveId" clId="{161E92BF-744D-4AC4-AA2E-F38175421470}" dt="2024-08-13T14:20:31.624" v="214"/>
        <pc:sldMkLst>
          <pc:docMk/>
          <pc:sldMk cId="1677405135" sldId="317"/>
        </pc:sldMkLst>
        <pc:picChg chg="add mod">
          <ac:chgData name="Jana Murugesan" userId="80c0e22223178440" providerId="LiveId" clId="{161E92BF-744D-4AC4-AA2E-F38175421470}" dt="2024-08-13T14:20:31.624" v="214"/>
          <ac:picMkLst>
            <pc:docMk/>
            <pc:sldMk cId="1677405135" sldId="317"/>
            <ac:picMk id="3" creationId="{07538506-E4C5-D1DB-8090-B2314E2E3FE3}"/>
          </ac:picMkLst>
        </pc:picChg>
      </pc:sldChg>
      <pc:sldChg chg="addSp delSp modSp mod">
        <pc:chgData name="Jana Murugesan" userId="80c0e22223178440" providerId="LiveId" clId="{161E92BF-744D-4AC4-AA2E-F38175421470}" dt="2024-08-13T14:20:55.034" v="220" actId="1076"/>
        <pc:sldMkLst>
          <pc:docMk/>
          <pc:sldMk cId="4091008504" sldId="320"/>
        </pc:sldMkLst>
        <pc:picChg chg="add mod">
          <ac:chgData name="Jana Murugesan" userId="80c0e22223178440" providerId="LiveId" clId="{161E92BF-744D-4AC4-AA2E-F38175421470}" dt="2024-08-13T14:20:55.034" v="220" actId="1076"/>
          <ac:picMkLst>
            <pc:docMk/>
            <pc:sldMk cId="4091008504" sldId="320"/>
            <ac:picMk id="2" creationId="{65F63819-5380-1444-B20D-CB251AB1E593}"/>
          </ac:picMkLst>
        </pc:picChg>
        <pc:picChg chg="del">
          <ac:chgData name="Jana Murugesan" userId="80c0e22223178440" providerId="LiveId" clId="{161E92BF-744D-4AC4-AA2E-F38175421470}" dt="2024-08-13T14:20:40.303" v="215" actId="478"/>
          <ac:picMkLst>
            <pc:docMk/>
            <pc:sldMk cId="4091008504" sldId="320"/>
            <ac:picMk id="3" creationId="{1A6E9961-E1DE-43EA-852F-A026B8FA2D01}"/>
          </ac:picMkLst>
        </pc:picChg>
      </pc:sldChg>
      <pc:sldChg chg="addSp delSp modSp mod">
        <pc:chgData name="Jana Murugesan" userId="80c0e22223178440" providerId="LiveId" clId="{161E92BF-744D-4AC4-AA2E-F38175421470}" dt="2024-08-13T14:12:56.578" v="74" actId="1076"/>
        <pc:sldMkLst>
          <pc:docMk/>
          <pc:sldMk cId="3552889506" sldId="321"/>
        </pc:sldMkLst>
        <pc:picChg chg="add mod">
          <ac:chgData name="Jana Murugesan" userId="80c0e22223178440" providerId="LiveId" clId="{161E92BF-744D-4AC4-AA2E-F38175421470}" dt="2024-08-13T14:12:56.578" v="74" actId="1076"/>
          <ac:picMkLst>
            <pc:docMk/>
            <pc:sldMk cId="3552889506" sldId="321"/>
            <ac:picMk id="2" creationId="{2B82BF4F-9DA2-534F-E53D-15BDB5C080DB}"/>
          </ac:picMkLst>
        </pc:picChg>
        <pc:picChg chg="del">
          <ac:chgData name="Jana Murugesan" userId="80c0e22223178440" providerId="LiveId" clId="{161E92BF-744D-4AC4-AA2E-F38175421470}" dt="2024-08-13T14:07:25.556" v="16" actId="478"/>
          <ac:picMkLst>
            <pc:docMk/>
            <pc:sldMk cId="3552889506" sldId="321"/>
            <ac:picMk id="5" creationId="{1B773C04-5421-60C1-B152-9B7B85F05F4A}"/>
          </ac:picMkLst>
        </pc:picChg>
      </pc:sldChg>
      <pc:sldChg chg="addSp delSp modSp mod">
        <pc:chgData name="Jana Murugesan" userId="80c0e22223178440" providerId="LiveId" clId="{161E92BF-744D-4AC4-AA2E-F38175421470}" dt="2024-08-13T14:13:02.632" v="76" actId="1076"/>
        <pc:sldMkLst>
          <pc:docMk/>
          <pc:sldMk cId="3295240816" sldId="322"/>
        </pc:sldMkLst>
        <pc:picChg chg="add mod">
          <ac:chgData name="Jana Murugesan" userId="80c0e22223178440" providerId="LiveId" clId="{161E92BF-744D-4AC4-AA2E-F38175421470}" dt="2024-08-13T14:13:02.632" v="76" actId="1076"/>
          <ac:picMkLst>
            <pc:docMk/>
            <pc:sldMk cId="3295240816" sldId="322"/>
            <ac:picMk id="2" creationId="{9E611456-D33C-738C-14C9-D49A9B787233}"/>
          </ac:picMkLst>
        </pc:picChg>
        <pc:picChg chg="del">
          <ac:chgData name="Jana Murugesan" userId="80c0e22223178440" providerId="LiveId" clId="{161E92BF-744D-4AC4-AA2E-F38175421470}" dt="2024-08-13T14:07:29.106" v="17" actId="478"/>
          <ac:picMkLst>
            <pc:docMk/>
            <pc:sldMk cId="3295240816" sldId="322"/>
            <ac:picMk id="5" creationId="{1CCD34FE-0978-375C-1A9A-093E9302CF6D}"/>
          </ac:picMkLst>
        </pc:picChg>
      </pc:sldChg>
      <pc:sldChg chg="addSp delSp modSp mod">
        <pc:chgData name="Jana Murugesan" userId="80c0e22223178440" providerId="LiveId" clId="{161E92BF-744D-4AC4-AA2E-F38175421470}" dt="2024-08-13T14:13:09.682" v="78" actId="1076"/>
        <pc:sldMkLst>
          <pc:docMk/>
          <pc:sldMk cId="2356056446" sldId="323"/>
        </pc:sldMkLst>
        <pc:picChg chg="add mod">
          <ac:chgData name="Jana Murugesan" userId="80c0e22223178440" providerId="LiveId" clId="{161E92BF-744D-4AC4-AA2E-F38175421470}" dt="2024-08-13T14:13:09.682" v="78" actId="1076"/>
          <ac:picMkLst>
            <pc:docMk/>
            <pc:sldMk cId="2356056446" sldId="323"/>
            <ac:picMk id="4" creationId="{A8A17ADE-6EEC-5E03-2737-8F1BE3B25C62}"/>
          </ac:picMkLst>
        </pc:picChg>
        <pc:picChg chg="del">
          <ac:chgData name="Jana Murugesan" userId="80c0e22223178440" providerId="LiveId" clId="{161E92BF-744D-4AC4-AA2E-F38175421470}" dt="2024-08-13T14:07:31.963" v="18" actId="478"/>
          <ac:picMkLst>
            <pc:docMk/>
            <pc:sldMk cId="2356056446" sldId="323"/>
            <ac:picMk id="5" creationId="{D482260C-A4EE-7A43-B2D4-84E90430D9C7}"/>
          </ac:picMkLst>
        </pc:picChg>
      </pc:sldChg>
      <pc:sldChg chg="addSp modSp">
        <pc:chgData name="Jana Murugesan" userId="80c0e22223178440" providerId="LiveId" clId="{161E92BF-744D-4AC4-AA2E-F38175421470}" dt="2024-08-13T14:19:41.771" v="196"/>
        <pc:sldMkLst>
          <pc:docMk/>
          <pc:sldMk cId="0" sldId="324"/>
        </pc:sldMkLst>
        <pc:picChg chg="add mod">
          <ac:chgData name="Jana Murugesan" userId="80c0e22223178440" providerId="LiveId" clId="{161E92BF-744D-4AC4-AA2E-F38175421470}" dt="2024-08-13T14:19:41.771" v="196"/>
          <ac:picMkLst>
            <pc:docMk/>
            <pc:sldMk cId="0" sldId="324"/>
            <ac:picMk id="2" creationId="{07F9FA36-A771-F3A6-CE2D-5B02070F47DB}"/>
          </ac:picMkLst>
        </pc:picChg>
      </pc:sldChg>
      <pc:sldChg chg="addSp modSp mod">
        <pc:chgData name="Jana Murugesan" userId="80c0e22223178440" providerId="LiveId" clId="{161E92BF-744D-4AC4-AA2E-F38175421470}" dt="2024-08-13T14:20:05.781" v="208" actId="1038"/>
        <pc:sldMkLst>
          <pc:docMk/>
          <pc:sldMk cId="0" sldId="325"/>
        </pc:sldMkLst>
        <pc:picChg chg="add mod">
          <ac:chgData name="Jana Murugesan" userId="80c0e22223178440" providerId="LiveId" clId="{161E92BF-744D-4AC4-AA2E-F38175421470}" dt="2024-08-13T14:20:05.781" v="208" actId="1038"/>
          <ac:picMkLst>
            <pc:docMk/>
            <pc:sldMk cId="0" sldId="325"/>
            <ac:picMk id="2" creationId="{16E20DA5-318C-272F-453C-EF81C9512EFB}"/>
          </ac:picMkLst>
        </pc:picChg>
        <pc:picChg chg="mod">
          <ac:chgData name="Jana Murugesan" userId="80c0e22223178440" providerId="LiveId" clId="{161E92BF-744D-4AC4-AA2E-F38175421470}" dt="2024-08-13T14:19:52.827" v="199" actId="1076"/>
          <ac:picMkLst>
            <pc:docMk/>
            <pc:sldMk cId="0" sldId="325"/>
            <ac:picMk id="2097215" creationId="{00000000-0000-0000-0000-000000000000}"/>
          </ac:picMkLst>
        </pc:picChg>
      </pc:sldChg>
      <pc:sldChg chg="addSp modSp">
        <pc:chgData name="Jana Murugesan" userId="80c0e22223178440" providerId="LiveId" clId="{161E92BF-744D-4AC4-AA2E-F38175421470}" dt="2024-08-13T14:19:46.821" v="198"/>
        <pc:sldMkLst>
          <pc:docMk/>
          <pc:sldMk cId="0" sldId="326"/>
        </pc:sldMkLst>
        <pc:picChg chg="add mod">
          <ac:chgData name="Jana Murugesan" userId="80c0e22223178440" providerId="LiveId" clId="{161E92BF-744D-4AC4-AA2E-F38175421470}" dt="2024-08-13T14:19:46.821" v="198"/>
          <ac:picMkLst>
            <pc:docMk/>
            <pc:sldMk cId="0" sldId="326"/>
            <ac:picMk id="2" creationId="{B7F1DAD0-16FF-370C-1753-168540793E13}"/>
          </ac:picMkLst>
        </pc:picChg>
      </pc:sldChg>
      <pc:sldChg chg="addSp modSp mod">
        <pc:chgData name="Jana Murugesan" userId="80c0e22223178440" providerId="LiveId" clId="{161E92BF-744D-4AC4-AA2E-F38175421470}" dt="2024-08-13T14:20:20.692" v="212" actId="1076"/>
        <pc:sldMkLst>
          <pc:docMk/>
          <pc:sldMk cId="0" sldId="327"/>
        </pc:sldMkLst>
        <pc:picChg chg="add mod">
          <ac:chgData name="Jana Murugesan" userId="80c0e22223178440" providerId="LiveId" clId="{161E92BF-744D-4AC4-AA2E-F38175421470}" dt="2024-08-13T14:20:18.012" v="211" actId="14100"/>
          <ac:picMkLst>
            <pc:docMk/>
            <pc:sldMk cId="0" sldId="327"/>
            <ac:picMk id="2" creationId="{43B53253-3703-FDB8-7A8D-D3A33E72EE13}"/>
          </ac:picMkLst>
        </pc:picChg>
        <pc:picChg chg="mod">
          <ac:chgData name="Jana Murugesan" userId="80c0e22223178440" providerId="LiveId" clId="{161E92BF-744D-4AC4-AA2E-F38175421470}" dt="2024-08-13T14:20:20.692" v="212" actId="1076"/>
          <ac:picMkLst>
            <pc:docMk/>
            <pc:sldMk cId="0" sldId="327"/>
            <ac:picMk id="2097217" creationId="{00000000-0000-0000-0000-000000000000}"/>
          </ac:picMkLst>
        </pc:picChg>
      </pc:sldChg>
      <pc:sldChg chg="addSp modSp mod">
        <pc:chgData name="Jana Murugesan" userId="80c0e22223178440" providerId="LiveId" clId="{161E92BF-744D-4AC4-AA2E-F38175421470}" dt="2024-08-13T14:16:34.551" v="142" actId="1036"/>
        <pc:sldMkLst>
          <pc:docMk/>
          <pc:sldMk cId="4286590786" sldId="328"/>
        </pc:sldMkLst>
        <pc:picChg chg="add mod">
          <ac:chgData name="Jana Murugesan" userId="80c0e22223178440" providerId="LiveId" clId="{161E92BF-744D-4AC4-AA2E-F38175421470}" dt="2024-08-13T14:16:34.551" v="142" actId="1036"/>
          <ac:picMkLst>
            <pc:docMk/>
            <pc:sldMk cId="4286590786" sldId="328"/>
            <ac:picMk id="2" creationId="{8B57E0B7-BCFD-5830-B857-92C757374F87}"/>
          </ac:picMkLst>
        </pc:picChg>
      </pc:sldChg>
      <pc:sldChg chg="addSp modSp mod">
        <pc:chgData name="Jana Murugesan" userId="80c0e22223178440" providerId="LiveId" clId="{161E92BF-744D-4AC4-AA2E-F38175421470}" dt="2024-08-13T14:16:10.942" v="133" actId="1076"/>
        <pc:sldMkLst>
          <pc:docMk/>
          <pc:sldMk cId="910158582" sldId="329"/>
        </pc:sldMkLst>
        <pc:picChg chg="add mod">
          <ac:chgData name="Jana Murugesan" userId="80c0e22223178440" providerId="LiveId" clId="{161E92BF-744D-4AC4-AA2E-F38175421470}" dt="2024-08-13T14:16:10.942" v="133" actId="1076"/>
          <ac:picMkLst>
            <pc:docMk/>
            <pc:sldMk cId="910158582" sldId="329"/>
            <ac:picMk id="2" creationId="{5648AC40-747C-70EE-64D3-862A03755C81}"/>
          </ac:picMkLst>
        </pc:picChg>
      </pc:sldChg>
      <pc:sldChg chg="addSp modSp mod">
        <pc:chgData name="Jana Murugesan" userId="80c0e22223178440" providerId="LiveId" clId="{161E92BF-744D-4AC4-AA2E-F38175421470}" dt="2024-08-13T14:16:17.387" v="135" actId="1076"/>
        <pc:sldMkLst>
          <pc:docMk/>
          <pc:sldMk cId="3797721817" sldId="330"/>
        </pc:sldMkLst>
        <pc:picChg chg="add mod">
          <ac:chgData name="Jana Murugesan" userId="80c0e22223178440" providerId="LiveId" clId="{161E92BF-744D-4AC4-AA2E-F38175421470}" dt="2024-08-13T14:16:17.387" v="135" actId="1076"/>
          <ac:picMkLst>
            <pc:docMk/>
            <pc:sldMk cId="3797721817" sldId="330"/>
            <ac:picMk id="4" creationId="{6096C86A-8E7C-C42A-D4D8-3FF9A41B1711}"/>
          </ac:picMkLst>
        </pc:picChg>
      </pc:sldChg>
      <pc:sldChg chg="addSp modSp mod">
        <pc:chgData name="Jana Murugesan" userId="80c0e22223178440" providerId="LiveId" clId="{161E92BF-744D-4AC4-AA2E-F38175421470}" dt="2024-08-13T14:16:28.108" v="139" actId="1076"/>
        <pc:sldMkLst>
          <pc:docMk/>
          <pc:sldMk cId="193198426" sldId="331"/>
        </pc:sldMkLst>
        <pc:picChg chg="add mod">
          <ac:chgData name="Jana Murugesan" userId="80c0e22223178440" providerId="LiveId" clId="{161E92BF-744D-4AC4-AA2E-F38175421470}" dt="2024-08-13T14:16:28.108" v="139" actId="1076"/>
          <ac:picMkLst>
            <pc:docMk/>
            <pc:sldMk cId="193198426" sldId="331"/>
            <ac:picMk id="4" creationId="{E80BC1AD-7921-799D-F4D5-9642CE85DF52}"/>
          </ac:picMkLst>
        </pc:picChg>
      </pc:sldChg>
      <pc:sldChg chg="addSp modSp mod">
        <pc:chgData name="Jana Murugesan" userId="80c0e22223178440" providerId="LiveId" clId="{161E92BF-744D-4AC4-AA2E-F38175421470}" dt="2024-08-13T14:17:18.083" v="159" actId="1076"/>
        <pc:sldMkLst>
          <pc:docMk/>
          <pc:sldMk cId="2428135591" sldId="332"/>
        </pc:sldMkLst>
        <pc:picChg chg="add mod">
          <ac:chgData name="Jana Murugesan" userId="80c0e22223178440" providerId="LiveId" clId="{161E92BF-744D-4AC4-AA2E-F38175421470}" dt="2024-08-13T14:17:18.083" v="159" actId="1076"/>
          <ac:picMkLst>
            <pc:docMk/>
            <pc:sldMk cId="2428135591" sldId="332"/>
            <ac:picMk id="2" creationId="{9C3B5252-4AE6-FDB4-F6D7-056A73BDC8A4}"/>
          </ac:picMkLst>
        </pc:picChg>
      </pc:sldChg>
      <pc:sldChg chg="addSp modSp mod">
        <pc:chgData name="Jana Murugesan" userId="80c0e22223178440" providerId="LiveId" clId="{161E92BF-744D-4AC4-AA2E-F38175421470}" dt="2024-08-13T14:18:59.339" v="183" actId="14100"/>
        <pc:sldMkLst>
          <pc:docMk/>
          <pc:sldMk cId="182044940" sldId="333"/>
        </pc:sldMkLst>
        <pc:spChg chg="add mod">
          <ac:chgData name="Jana Murugesan" userId="80c0e22223178440" providerId="LiveId" clId="{161E92BF-744D-4AC4-AA2E-F38175421470}" dt="2024-08-13T14:18:59.339" v="183" actId="14100"/>
          <ac:spMkLst>
            <pc:docMk/>
            <pc:sldMk cId="182044940" sldId="333"/>
            <ac:spMk id="3" creationId="{0A58123A-28CF-6534-DAFC-9FECC90F8A92}"/>
          </ac:spMkLst>
        </pc:spChg>
        <pc:spChg chg="add mod">
          <ac:chgData name="Jana Murugesan" userId="80c0e22223178440" providerId="LiveId" clId="{161E92BF-744D-4AC4-AA2E-F38175421470}" dt="2024-08-13T14:18:51.646" v="182" actId="1076"/>
          <ac:spMkLst>
            <pc:docMk/>
            <pc:sldMk cId="182044940" sldId="333"/>
            <ac:spMk id="4" creationId="{58DE9190-7AC1-2090-903F-F14DD3C930ED}"/>
          </ac:spMkLst>
        </pc:spChg>
        <pc:picChg chg="add mod">
          <ac:chgData name="Jana Murugesan" userId="80c0e22223178440" providerId="LiveId" clId="{161E92BF-744D-4AC4-AA2E-F38175421470}" dt="2024-08-13T14:17:38.346" v="165" actId="1076"/>
          <ac:picMkLst>
            <pc:docMk/>
            <pc:sldMk cId="182044940" sldId="333"/>
            <ac:picMk id="2" creationId="{1C612354-D3DC-019A-D445-D2F2BA938E02}"/>
          </ac:picMkLst>
        </pc:picChg>
        <pc:picChg chg="mod">
          <ac:chgData name="Jana Murugesan" userId="80c0e22223178440" providerId="LiveId" clId="{161E92BF-744D-4AC4-AA2E-F38175421470}" dt="2024-08-13T14:18:46.546" v="181" actId="1076"/>
          <ac:picMkLst>
            <pc:docMk/>
            <pc:sldMk cId="182044940" sldId="333"/>
            <ac:picMk id="5122" creationId="{48A756CB-FD95-B78D-9020-35BA41095A6A}"/>
          </ac:picMkLst>
        </pc:picChg>
      </pc:sldChg>
      <pc:sldChg chg="addSp modSp mod">
        <pc:chgData name="Jana Murugesan" userId="80c0e22223178440" providerId="LiveId" clId="{161E92BF-744D-4AC4-AA2E-F38175421470}" dt="2024-08-13T14:19:18.442" v="186" actId="1076"/>
        <pc:sldMkLst>
          <pc:docMk/>
          <pc:sldMk cId="955905463" sldId="334"/>
        </pc:sldMkLst>
        <pc:spChg chg="add mod">
          <ac:chgData name="Jana Murugesan" userId="80c0e22223178440" providerId="LiveId" clId="{161E92BF-744D-4AC4-AA2E-F38175421470}" dt="2024-08-13T14:19:06.460" v="184"/>
          <ac:spMkLst>
            <pc:docMk/>
            <pc:sldMk cId="955905463" sldId="334"/>
            <ac:spMk id="2" creationId="{200EF06F-8ABE-60E8-2027-6CB66C9BE611}"/>
          </ac:spMkLst>
        </pc:spChg>
        <pc:picChg chg="add mod">
          <ac:chgData name="Jana Murugesan" userId="80c0e22223178440" providerId="LiveId" clId="{161E92BF-744D-4AC4-AA2E-F38175421470}" dt="2024-08-13T14:19:18.442" v="186" actId="1076"/>
          <ac:picMkLst>
            <pc:docMk/>
            <pc:sldMk cId="955905463" sldId="334"/>
            <ac:picMk id="3" creationId="{24F28823-A3D1-D19C-7E89-30984366F8D8}"/>
          </ac:picMkLst>
        </pc:picChg>
      </pc:sldChg>
    </pc:docChg>
  </pc:docChgLst>
  <pc:docChgLst>
    <pc:chgData name="Jana Murugesan" userId="80c0e22223178440" providerId="LiveId" clId="{F31C8811-504D-4591-95F7-D53A46D9ED94}"/>
    <pc:docChg chg="undo custSel addSld delSld modSld sldOrd modSection">
      <pc:chgData name="Jana Murugesan" userId="80c0e22223178440" providerId="LiveId" clId="{F31C8811-504D-4591-95F7-D53A46D9ED94}" dt="2024-02-12T03:20:55.529" v="1203" actId="20577"/>
      <pc:docMkLst>
        <pc:docMk/>
      </pc:docMkLst>
      <pc:sldChg chg="addSp delSp modSp mod modTransition">
        <pc:chgData name="Jana Murugesan" userId="80c0e22223178440" providerId="LiveId" clId="{F31C8811-504D-4591-95F7-D53A46D9ED94}" dt="2024-02-12T03:12:05.206" v="1052"/>
        <pc:sldMkLst>
          <pc:docMk/>
          <pc:sldMk cId="3990555628" sldId="258"/>
        </pc:sldMkLst>
        <pc:spChg chg="ord">
          <ac:chgData name="Jana Murugesan" userId="80c0e22223178440" providerId="LiveId" clId="{F31C8811-504D-4591-95F7-D53A46D9ED94}" dt="2024-02-12T00:55:50.649" v="662" actId="171"/>
          <ac:spMkLst>
            <pc:docMk/>
            <pc:sldMk cId="3990555628" sldId="258"/>
            <ac:spMk id="15" creationId="{68696A09-C742-7B8B-C7E6-2DE56F8ABF8C}"/>
          </ac:spMkLst>
        </pc:spChg>
        <pc:picChg chg="add del mod">
          <ac:chgData name="Jana Murugesan" userId="80c0e22223178440" providerId="LiveId" clId="{F31C8811-504D-4591-95F7-D53A46D9ED94}" dt="2024-02-12T00:17:29.427" v="264" actId="21"/>
          <ac:picMkLst>
            <pc:docMk/>
            <pc:sldMk cId="3990555628" sldId="258"/>
            <ac:picMk id="3" creationId="{819E41EE-F929-CCF6-B3D0-FCB9F724218E}"/>
          </ac:picMkLst>
        </pc:picChg>
        <pc:picChg chg="del">
          <ac:chgData name="Jana Murugesan" userId="80c0e22223178440" providerId="LiveId" clId="{F31C8811-504D-4591-95F7-D53A46D9ED94}" dt="2024-02-12T00:55:45.278" v="660" actId="478"/>
          <ac:picMkLst>
            <pc:docMk/>
            <pc:sldMk cId="3990555628" sldId="258"/>
            <ac:picMk id="16" creationId="{32582EC6-F1F1-2DC2-4521-A4B017A1FE7F}"/>
          </ac:picMkLst>
        </pc:picChg>
      </pc:sldChg>
      <pc:sldChg chg="modTransition">
        <pc:chgData name="Jana Murugesan" userId="80c0e22223178440" providerId="LiveId" clId="{F31C8811-504D-4591-95F7-D53A46D9ED94}" dt="2024-02-12T03:12:05.206" v="1052"/>
        <pc:sldMkLst>
          <pc:docMk/>
          <pc:sldMk cId="2386863019" sldId="259"/>
        </pc:sldMkLst>
      </pc:sldChg>
      <pc:sldChg chg="modTransition">
        <pc:chgData name="Jana Murugesan" userId="80c0e22223178440" providerId="LiveId" clId="{F31C8811-504D-4591-95F7-D53A46D9ED94}" dt="2024-02-12T03:12:05.206" v="1052"/>
        <pc:sldMkLst>
          <pc:docMk/>
          <pc:sldMk cId="90896943" sldId="260"/>
        </pc:sldMkLst>
      </pc:sldChg>
      <pc:sldChg chg="modTransition">
        <pc:chgData name="Jana Murugesan" userId="80c0e22223178440" providerId="LiveId" clId="{F31C8811-504D-4591-95F7-D53A46D9ED94}" dt="2024-02-12T03:12:05.206" v="1052"/>
        <pc:sldMkLst>
          <pc:docMk/>
          <pc:sldMk cId="3615592730" sldId="261"/>
        </pc:sldMkLst>
      </pc:sldChg>
      <pc:sldChg chg="modTransition">
        <pc:chgData name="Jana Murugesan" userId="80c0e22223178440" providerId="LiveId" clId="{F31C8811-504D-4591-95F7-D53A46D9ED94}" dt="2024-02-12T03:12:05.206" v="1052"/>
        <pc:sldMkLst>
          <pc:docMk/>
          <pc:sldMk cId="891083833" sldId="262"/>
        </pc:sldMkLst>
      </pc:sldChg>
      <pc:sldChg chg="modTransition">
        <pc:chgData name="Jana Murugesan" userId="80c0e22223178440" providerId="LiveId" clId="{F31C8811-504D-4591-95F7-D53A46D9ED94}" dt="2024-02-12T03:12:05.206" v="1052"/>
        <pc:sldMkLst>
          <pc:docMk/>
          <pc:sldMk cId="2141282390" sldId="264"/>
        </pc:sldMkLst>
      </pc:sldChg>
      <pc:sldChg chg="modTransition">
        <pc:chgData name="Jana Murugesan" userId="80c0e22223178440" providerId="LiveId" clId="{F31C8811-504D-4591-95F7-D53A46D9ED94}" dt="2024-02-12T03:12:05.206" v="1052"/>
        <pc:sldMkLst>
          <pc:docMk/>
          <pc:sldMk cId="589105055" sldId="265"/>
        </pc:sldMkLst>
      </pc:sldChg>
      <pc:sldChg chg="modTransition">
        <pc:chgData name="Jana Murugesan" userId="80c0e22223178440" providerId="LiveId" clId="{F31C8811-504D-4591-95F7-D53A46D9ED94}" dt="2024-02-12T03:12:05.206" v="1052"/>
        <pc:sldMkLst>
          <pc:docMk/>
          <pc:sldMk cId="3640178059" sldId="266"/>
        </pc:sldMkLst>
      </pc:sldChg>
      <pc:sldChg chg="addSp delSp modSp add del mod">
        <pc:chgData name="Jana Murugesan" userId="80c0e22223178440" providerId="LiveId" clId="{F31C8811-504D-4591-95F7-D53A46D9ED94}" dt="2024-02-12T00:51:52.451" v="609" actId="47"/>
        <pc:sldMkLst>
          <pc:docMk/>
          <pc:sldMk cId="0" sldId="267"/>
        </pc:sldMkLst>
        <pc:spChg chg="add mod">
          <ac:chgData name="Jana Murugesan" userId="80c0e22223178440" providerId="LiveId" clId="{F31C8811-504D-4591-95F7-D53A46D9ED94}" dt="2024-02-12T00:50:55.870" v="597" actId="1076"/>
          <ac:spMkLst>
            <pc:docMk/>
            <pc:sldMk cId="0" sldId="267"/>
            <ac:spMk id="4" creationId="{B711807E-8426-FA1B-F657-BAB8EAEF3642}"/>
          </ac:spMkLst>
        </pc:spChg>
        <pc:spChg chg="del">
          <ac:chgData name="Jana Murugesan" userId="80c0e22223178440" providerId="LiveId" clId="{F31C8811-504D-4591-95F7-D53A46D9ED94}" dt="2024-02-12T00:50:06.748" v="555" actId="478"/>
          <ac:spMkLst>
            <pc:docMk/>
            <pc:sldMk cId="0" sldId="267"/>
            <ac:spMk id="1048693" creationId="{00000000-0000-0000-0000-000000000000}"/>
          </ac:spMkLst>
        </pc:spChg>
        <pc:spChg chg="del">
          <ac:chgData name="Jana Murugesan" userId="80c0e22223178440" providerId="LiveId" clId="{F31C8811-504D-4591-95F7-D53A46D9ED94}" dt="2024-02-12T00:50:04.815" v="554" actId="478"/>
          <ac:spMkLst>
            <pc:docMk/>
            <pc:sldMk cId="0" sldId="267"/>
            <ac:spMk id="1048694" creationId="{00000000-0000-0000-0000-000000000000}"/>
          </ac:spMkLst>
        </pc:spChg>
        <pc:picChg chg="add mod">
          <ac:chgData name="Jana Murugesan" userId="80c0e22223178440" providerId="LiveId" clId="{F31C8811-504D-4591-95F7-D53A46D9ED94}" dt="2024-02-12T00:50:21.916" v="558" actId="1076"/>
          <ac:picMkLst>
            <pc:docMk/>
            <pc:sldMk cId="0" sldId="267"/>
            <ac:picMk id="3" creationId="{4DF1B1C9-A6DE-665F-C4DE-E9A255C7E594}"/>
          </ac:picMkLst>
        </pc:picChg>
        <pc:picChg chg="del">
          <ac:chgData name="Jana Murugesan" userId="80c0e22223178440" providerId="LiveId" clId="{F31C8811-504D-4591-95F7-D53A46D9ED94}" dt="2024-02-12T00:49:59.146" v="552" actId="478"/>
          <ac:picMkLst>
            <pc:docMk/>
            <pc:sldMk cId="0" sldId="267"/>
            <ac:picMk id="2097194" creationId="{00000000-0000-0000-0000-000000000000}"/>
          </ac:picMkLst>
        </pc:picChg>
        <pc:picChg chg="del">
          <ac:chgData name="Jana Murugesan" userId="80c0e22223178440" providerId="LiveId" clId="{F31C8811-504D-4591-95F7-D53A46D9ED94}" dt="2024-02-12T00:50:01.607" v="553" actId="478"/>
          <ac:picMkLst>
            <pc:docMk/>
            <pc:sldMk cId="0" sldId="267"/>
            <ac:picMk id="2097195" creationId="{00000000-0000-0000-0000-000000000000}"/>
          </ac:picMkLst>
        </pc:picChg>
      </pc:sldChg>
      <pc:sldChg chg="modTransition">
        <pc:chgData name="Jana Murugesan" userId="80c0e22223178440" providerId="LiveId" clId="{F31C8811-504D-4591-95F7-D53A46D9ED94}" dt="2024-02-12T03:12:05.206" v="1052"/>
        <pc:sldMkLst>
          <pc:docMk/>
          <pc:sldMk cId="742813220" sldId="268"/>
        </pc:sldMkLst>
      </pc:sldChg>
      <pc:sldChg chg="modTransition">
        <pc:chgData name="Jana Murugesan" userId="80c0e22223178440" providerId="LiveId" clId="{F31C8811-504D-4591-95F7-D53A46D9ED94}" dt="2024-02-12T03:12:05.206" v="1052"/>
        <pc:sldMkLst>
          <pc:docMk/>
          <pc:sldMk cId="201588525" sldId="269"/>
        </pc:sldMkLst>
      </pc:sldChg>
      <pc:sldChg chg="addSp modSp mod modTransition">
        <pc:chgData name="Jana Murugesan" userId="80c0e22223178440" providerId="LiveId" clId="{F31C8811-504D-4591-95F7-D53A46D9ED94}" dt="2024-02-12T03:12:05.206" v="1052"/>
        <pc:sldMkLst>
          <pc:docMk/>
          <pc:sldMk cId="3397343341" sldId="270"/>
        </pc:sldMkLst>
        <pc:spChg chg="mod">
          <ac:chgData name="Jana Murugesan" userId="80c0e22223178440" providerId="LiveId" clId="{F31C8811-504D-4591-95F7-D53A46D9ED94}" dt="2024-02-11T23:26:17.379" v="1" actId="207"/>
          <ac:spMkLst>
            <pc:docMk/>
            <pc:sldMk cId="3397343341" sldId="270"/>
            <ac:spMk id="2" creationId="{AD6B3C8E-7E58-C353-C276-073FCF3396BA}"/>
          </ac:spMkLst>
        </pc:spChg>
        <pc:spChg chg="add mod">
          <ac:chgData name="Jana Murugesan" userId="80c0e22223178440" providerId="LiveId" clId="{F31C8811-504D-4591-95F7-D53A46D9ED94}" dt="2024-02-11T23:29:02.079" v="36" actId="1076"/>
          <ac:spMkLst>
            <pc:docMk/>
            <pc:sldMk cId="3397343341" sldId="270"/>
            <ac:spMk id="5" creationId="{3E9C9C8F-7D4F-FDC6-75E7-B76D10B31071}"/>
          </ac:spMkLst>
        </pc:spChg>
      </pc:sldChg>
      <pc:sldChg chg="addSp delSp modSp add mod modTransition">
        <pc:chgData name="Jana Murugesan" userId="80c0e22223178440" providerId="LiveId" clId="{F31C8811-504D-4591-95F7-D53A46D9ED94}" dt="2024-02-12T03:12:05.206" v="1052"/>
        <pc:sldMkLst>
          <pc:docMk/>
          <pc:sldMk cId="2619779224" sldId="271"/>
        </pc:sldMkLst>
        <pc:spChg chg="del">
          <ac:chgData name="Jana Murugesan" userId="80c0e22223178440" providerId="LiveId" clId="{F31C8811-504D-4591-95F7-D53A46D9ED94}" dt="2024-02-11T23:29:16.861" v="38" actId="478"/>
          <ac:spMkLst>
            <pc:docMk/>
            <pc:sldMk cId="2619779224" sldId="271"/>
            <ac:spMk id="2" creationId="{F6C69966-9FF7-518A-CD31-AD094367FA56}"/>
          </ac:spMkLst>
        </pc:spChg>
        <pc:spChg chg="del">
          <ac:chgData name="Jana Murugesan" userId="80c0e22223178440" providerId="LiveId" clId="{F31C8811-504D-4591-95F7-D53A46D9ED94}" dt="2024-02-11T23:38:34.202" v="74" actId="478"/>
          <ac:spMkLst>
            <pc:docMk/>
            <pc:sldMk cId="2619779224" sldId="271"/>
            <ac:spMk id="3" creationId="{689FC570-9735-04E5-EC5D-9625ED644CB9}"/>
          </ac:spMkLst>
        </pc:spChg>
        <pc:spChg chg="mod">
          <ac:chgData name="Jana Murugesan" userId="80c0e22223178440" providerId="LiveId" clId="{F31C8811-504D-4591-95F7-D53A46D9ED94}" dt="2024-02-11T23:30:16.448" v="48" actId="1076"/>
          <ac:spMkLst>
            <pc:docMk/>
            <pc:sldMk cId="2619779224" sldId="271"/>
            <ac:spMk id="4" creationId="{8B497C26-190C-CB54-F771-2EC5B74C8594}"/>
          </ac:spMkLst>
        </pc:spChg>
        <pc:spChg chg="mod">
          <ac:chgData name="Jana Murugesan" userId="80c0e22223178440" providerId="LiveId" clId="{F31C8811-504D-4591-95F7-D53A46D9ED94}" dt="2024-02-11T23:30:37.565" v="49" actId="1076"/>
          <ac:spMkLst>
            <pc:docMk/>
            <pc:sldMk cId="2619779224" sldId="271"/>
            <ac:spMk id="5" creationId="{A1A26F85-141D-02B1-2DC5-4D141BC199EC}"/>
          </ac:spMkLst>
        </pc:spChg>
        <pc:spChg chg="add mod">
          <ac:chgData name="Jana Murugesan" userId="80c0e22223178440" providerId="LiveId" clId="{F31C8811-504D-4591-95F7-D53A46D9ED94}" dt="2024-02-11T23:38:26.073" v="73" actId="1076"/>
          <ac:spMkLst>
            <pc:docMk/>
            <pc:sldMk cId="2619779224" sldId="271"/>
            <ac:spMk id="6" creationId="{8106A0C6-E6CA-B0C3-B63C-3B6F0785901C}"/>
          </ac:spMkLst>
        </pc:spChg>
        <pc:spChg chg="add del mod">
          <ac:chgData name="Jana Murugesan" userId="80c0e22223178440" providerId="LiveId" clId="{F31C8811-504D-4591-95F7-D53A46D9ED94}" dt="2024-02-11T23:38:41.641" v="76" actId="478"/>
          <ac:spMkLst>
            <pc:docMk/>
            <pc:sldMk cId="2619779224" sldId="271"/>
            <ac:spMk id="7" creationId="{F474C7ED-BDDF-F6A1-BF59-CC009D24FABB}"/>
          </ac:spMkLst>
        </pc:spChg>
        <pc:spChg chg="add mod">
          <ac:chgData name="Jana Murugesan" userId="80c0e22223178440" providerId="LiveId" clId="{F31C8811-504D-4591-95F7-D53A46D9ED94}" dt="2024-02-11T23:54:39.317" v="110" actId="1076"/>
          <ac:spMkLst>
            <pc:docMk/>
            <pc:sldMk cId="2619779224" sldId="271"/>
            <ac:spMk id="11" creationId="{5529C0EF-2779-4C8B-8D15-945878CDA781}"/>
          </ac:spMkLst>
        </pc:spChg>
        <pc:spChg chg="add mod">
          <ac:chgData name="Jana Murugesan" userId="80c0e22223178440" providerId="LiveId" clId="{F31C8811-504D-4591-95F7-D53A46D9ED94}" dt="2024-02-11T23:53:54.104" v="104" actId="1076"/>
          <ac:spMkLst>
            <pc:docMk/>
            <pc:sldMk cId="2619779224" sldId="271"/>
            <ac:spMk id="12" creationId="{85A09CC1-599E-47B2-A1B0-DD5CC54E2B2F}"/>
          </ac:spMkLst>
        </pc:spChg>
        <pc:spChg chg="add mod">
          <ac:chgData name="Jana Murugesan" userId="80c0e22223178440" providerId="LiveId" clId="{F31C8811-504D-4591-95F7-D53A46D9ED94}" dt="2024-02-11T23:54:02.992" v="106" actId="1076"/>
          <ac:spMkLst>
            <pc:docMk/>
            <pc:sldMk cId="2619779224" sldId="271"/>
            <ac:spMk id="13" creationId="{B4F23A41-ED04-D5B0-2749-231D81AA585D}"/>
          </ac:spMkLst>
        </pc:spChg>
        <pc:picChg chg="add mod ord">
          <ac:chgData name="Jana Murugesan" userId="80c0e22223178440" providerId="LiveId" clId="{F31C8811-504D-4591-95F7-D53A46D9ED94}" dt="2024-02-11T23:54:51.364" v="115" actId="1076"/>
          <ac:picMkLst>
            <pc:docMk/>
            <pc:sldMk cId="2619779224" sldId="271"/>
            <ac:picMk id="10" creationId="{D412546D-9872-3D11-CCDC-A9B022780873}"/>
          </ac:picMkLst>
        </pc:picChg>
        <pc:picChg chg="add mod">
          <ac:chgData name="Jana Murugesan" userId="80c0e22223178440" providerId="LiveId" clId="{F31C8811-504D-4591-95F7-D53A46D9ED94}" dt="2024-02-11T23:53:57.742" v="105" actId="1076"/>
          <ac:picMkLst>
            <pc:docMk/>
            <pc:sldMk cId="2619779224" sldId="271"/>
            <ac:picMk id="15" creationId="{FD692603-0596-0224-78C9-458CCFB337CB}"/>
          </ac:picMkLst>
        </pc:picChg>
        <pc:picChg chg="add mod">
          <ac:chgData name="Jana Murugesan" userId="80c0e22223178440" providerId="LiveId" clId="{F31C8811-504D-4591-95F7-D53A46D9ED94}" dt="2024-02-11T23:54:07.845" v="107" actId="1076"/>
          <ac:picMkLst>
            <pc:docMk/>
            <pc:sldMk cId="2619779224" sldId="271"/>
            <ac:picMk id="17" creationId="{3235FC0E-5995-67E0-AB04-3E6C3D348481}"/>
          </ac:picMkLst>
        </pc:picChg>
      </pc:sldChg>
      <pc:sldChg chg="add del">
        <pc:chgData name="Jana Murugesan" userId="80c0e22223178440" providerId="LiveId" clId="{F31C8811-504D-4591-95F7-D53A46D9ED94}" dt="2024-02-11T23:37:40.403" v="51" actId="47"/>
        <pc:sldMkLst>
          <pc:docMk/>
          <pc:sldMk cId="1173613852" sldId="272"/>
        </pc:sldMkLst>
      </pc:sldChg>
      <pc:sldChg chg="addSp modSp add mod modTransition">
        <pc:chgData name="Jana Murugesan" userId="80c0e22223178440" providerId="LiveId" clId="{F31C8811-504D-4591-95F7-D53A46D9ED94}" dt="2024-02-12T03:12:05.206" v="1052"/>
        <pc:sldMkLst>
          <pc:docMk/>
          <pc:sldMk cId="2612758470" sldId="272"/>
        </pc:sldMkLst>
        <pc:spChg chg="add mod">
          <ac:chgData name="Jana Murugesan" userId="80c0e22223178440" providerId="LiveId" clId="{F31C8811-504D-4591-95F7-D53A46D9ED94}" dt="2024-02-11T23:56:11.881" v="139" actId="1076"/>
          <ac:spMkLst>
            <pc:docMk/>
            <pc:sldMk cId="2612758470" sldId="272"/>
            <ac:spMk id="2" creationId="{2E36C898-353C-24C5-B4E5-6CB8F9D67861}"/>
          </ac:spMkLst>
        </pc:spChg>
        <pc:spChg chg="add mod">
          <ac:chgData name="Jana Murugesan" userId="80c0e22223178440" providerId="LiveId" clId="{F31C8811-504D-4591-95F7-D53A46D9ED94}" dt="2024-02-11T23:57:34.334" v="165" actId="207"/>
          <ac:spMkLst>
            <pc:docMk/>
            <pc:sldMk cId="2612758470" sldId="272"/>
            <ac:spMk id="7" creationId="{C87E39FB-3F48-E5A9-72AB-96318FB4084E}"/>
          </ac:spMkLst>
        </pc:spChg>
        <pc:spChg chg="mod">
          <ac:chgData name="Jana Murugesan" userId="80c0e22223178440" providerId="LiveId" clId="{F31C8811-504D-4591-95F7-D53A46D9ED94}" dt="2024-02-11T23:55:11.258" v="120" actId="1076"/>
          <ac:spMkLst>
            <pc:docMk/>
            <pc:sldMk cId="2612758470" sldId="272"/>
            <ac:spMk id="11" creationId="{C1EE1F3F-0146-EFAC-735A-7E6732B8FE8B}"/>
          </ac:spMkLst>
        </pc:spChg>
        <pc:picChg chg="mod">
          <ac:chgData name="Jana Murugesan" userId="80c0e22223178440" providerId="LiveId" clId="{F31C8811-504D-4591-95F7-D53A46D9ED94}" dt="2024-02-11T23:55:19.112" v="123" actId="1076"/>
          <ac:picMkLst>
            <pc:docMk/>
            <pc:sldMk cId="2612758470" sldId="272"/>
            <ac:picMk id="10" creationId="{DB79586D-7647-EAFA-2B52-7502E584B047}"/>
          </ac:picMkLst>
        </pc:picChg>
      </pc:sldChg>
      <pc:sldChg chg="add del">
        <pc:chgData name="Jana Murugesan" userId="80c0e22223178440" providerId="LiveId" clId="{F31C8811-504D-4591-95F7-D53A46D9ED94}" dt="2024-02-11T23:57:48.473" v="167" actId="47"/>
        <pc:sldMkLst>
          <pc:docMk/>
          <pc:sldMk cId="452764319" sldId="273"/>
        </pc:sldMkLst>
      </pc:sldChg>
      <pc:sldChg chg="addSp modSp add mod modTransition">
        <pc:chgData name="Jana Murugesan" userId="80c0e22223178440" providerId="LiveId" clId="{F31C8811-504D-4591-95F7-D53A46D9ED94}" dt="2024-02-12T03:12:05.206" v="1052"/>
        <pc:sldMkLst>
          <pc:docMk/>
          <pc:sldMk cId="1788803777" sldId="273"/>
        </pc:sldMkLst>
        <pc:spChg chg="add mod">
          <ac:chgData name="Jana Murugesan" userId="80c0e22223178440" providerId="LiveId" clId="{F31C8811-504D-4591-95F7-D53A46D9ED94}" dt="2024-02-11T23:59:31.513" v="204"/>
          <ac:spMkLst>
            <pc:docMk/>
            <pc:sldMk cId="1788803777" sldId="273"/>
            <ac:spMk id="2" creationId="{5144DDB6-7C53-6594-3AFA-AB7D53012C3C}"/>
          </ac:spMkLst>
        </pc:spChg>
        <pc:spChg chg="add mod">
          <ac:chgData name="Jana Murugesan" userId="80c0e22223178440" providerId="LiveId" clId="{F31C8811-504D-4591-95F7-D53A46D9ED94}" dt="2024-02-12T00:00:09.637" v="212" actId="207"/>
          <ac:spMkLst>
            <pc:docMk/>
            <pc:sldMk cId="1788803777" sldId="273"/>
            <ac:spMk id="7" creationId="{D0BA7778-9044-B647-1834-085ECF97F87D}"/>
          </ac:spMkLst>
        </pc:spChg>
        <pc:spChg chg="mod">
          <ac:chgData name="Jana Murugesan" userId="80c0e22223178440" providerId="LiveId" clId="{F31C8811-504D-4591-95F7-D53A46D9ED94}" dt="2024-02-11T23:57:58.657" v="169" actId="1076"/>
          <ac:spMkLst>
            <pc:docMk/>
            <pc:sldMk cId="1788803777" sldId="273"/>
            <ac:spMk id="11" creationId="{1E8C7246-AF32-23E9-BD76-77F2A74BF4CF}"/>
          </ac:spMkLst>
        </pc:spChg>
        <pc:spChg chg="mod">
          <ac:chgData name="Jana Murugesan" userId="80c0e22223178440" providerId="LiveId" clId="{F31C8811-504D-4591-95F7-D53A46D9ED94}" dt="2024-02-11T23:58:12.421" v="173" actId="1076"/>
          <ac:spMkLst>
            <pc:docMk/>
            <pc:sldMk cId="1788803777" sldId="273"/>
            <ac:spMk id="12" creationId="{AF2F239B-B4B0-6A62-84FC-EBE7B18C4D96}"/>
          </ac:spMkLst>
        </pc:spChg>
        <pc:picChg chg="mod">
          <ac:chgData name="Jana Murugesan" userId="80c0e22223178440" providerId="LiveId" clId="{F31C8811-504D-4591-95F7-D53A46D9ED94}" dt="2024-02-11T23:58:02.254" v="170" actId="1076"/>
          <ac:picMkLst>
            <pc:docMk/>
            <pc:sldMk cId="1788803777" sldId="273"/>
            <ac:picMk id="10" creationId="{F1C29D72-D1F0-2128-4D77-63B08DF0CD90}"/>
          </ac:picMkLst>
        </pc:picChg>
        <pc:picChg chg="mod">
          <ac:chgData name="Jana Murugesan" userId="80c0e22223178440" providerId="LiveId" clId="{F31C8811-504D-4591-95F7-D53A46D9ED94}" dt="2024-02-11T23:58:18.745" v="175" actId="1076"/>
          <ac:picMkLst>
            <pc:docMk/>
            <pc:sldMk cId="1788803777" sldId="273"/>
            <ac:picMk id="15" creationId="{ECC51A2D-C7A8-F32D-39FD-6C3CB259313F}"/>
          </ac:picMkLst>
        </pc:picChg>
      </pc:sldChg>
      <pc:sldChg chg="addSp modSp add mod modTransition">
        <pc:chgData name="Jana Murugesan" userId="80c0e22223178440" providerId="LiveId" clId="{F31C8811-504D-4591-95F7-D53A46D9ED94}" dt="2024-02-12T03:12:05.206" v="1052"/>
        <pc:sldMkLst>
          <pc:docMk/>
          <pc:sldMk cId="768614161" sldId="274"/>
        </pc:sldMkLst>
        <pc:spChg chg="add mod">
          <ac:chgData name="Jana Murugesan" userId="80c0e22223178440" providerId="LiveId" clId="{F31C8811-504D-4591-95F7-D53A46D9ED94}" dt="2024-02-12T00:02:20.531" v="254" actId="14100"/>
          <ac:spMkLst>
            <pc:docMk/>
            <pc:sldMk cId="768614161" sldId="274"/>
            <ac:spMk id="2" creationId="{9C21C990-D204-A647-69AD-18760B2DC173}"/>
          </ac:spMkLst>
        </pc:spChg>
        <pc:spChg chg="add mod">
          <ac:chgData name="Jana Murugesan" userId="80c0e22223178440" providerId="LiveId" clId="{F31C8811-504D-4591-95F7-D53A46D9ED94}" dt="2024-02-12T00:03:53.145" v="261" actId="1076"/>
          <ac:spMkLst>
            <pc:docMk/>
            <pc:sldMk cId="768614161" sldId="274"/>
            <ac:spMk id="7" creationId="{31372D81-6344-BD4B-147C-4C4CDB355506}"/>
          </ac:spMkLst>
        </pc:spChg>
        <pc:spChg chg="mod">
          <ac:chgData name="Jana Murugesan" userId="80c0e22223178440" providerId="LiveId" clId="{F31C8811-504D-4591-95F7-D53A46D9ED94}" dt="2024-02-12T00:00:44.802" v="216" actId="1076"/>
          <ac:spMkLst>
            <pc:docMk/>
            <pc:sldMk cId="768614161" sldId="274"/>
            <ac:spMk id="11" creationId="{452357FE-AD93-6F8F-48E9-F0AAE80C8F0B}"/>
          </ac:spMkLst>
        </pc:spChg>
        <pc:spChg chg="mod">
          <ac:chgData name="Jana Murugesan" userId="80c0e22223178440" providerId="LiveId" clId="{F31C8811-504D-4591-95F7-D53A46D9ED94}" dt="2024-02-12T00:00:44.802" v="216" actId="1076"/>
          <ac:spMkLst>
            <pc:docMk/>
            <pc:sldMk cId="768614161" sldId="274"/>
            <ac:spMk id="12" creationId="{6B4A6F01-E278-A7D9-3848-2298076D8A1F}"/>
          </ac:spMkLst>
        </pc:spChg>
        <pc:spChg chg="mod">
          <ac:chgData name="Jana Murugesan" userId="80c0e22223178440" providerId="LiveId" clId="{F31C8811-504D-4591-95F7-D53A46D9ED94}" dt="2024-02-12T00:01:13.813" v="225" actId="1076"/>
          <ac:spMkLst>
            <pc:docMk/>
            <pc:sldMk cId="768614161" sldId="274"/>
            <ac:spMk id="13" creationId="{DEF83326-F9C6-0515-3C7B-3F862AA2B2B3}"/>
          </ac:spMkLst>
        </pc:spChg>
        <pc:picChg chg="mod">
          <ac:chgData name="Jana Murugesan" userId="80c0e22223178440" providerId="LiveId" clId="{F31C8811-504D-4591-95F7-D53A46D9ED94}" dt="2024-02-12T00:00:44.802" v="216" actId="1076"/>
          <ac:picMkLst>
            <pc:docMk/>
            <pc:sldMk cId="768614161" sldId="274"/>
            <ac:picMk id="10" creationId="{6A216A78-AF77-0773-FCB4-D7AEBFCF058C}"/>
          </ac:picMkLst>
        </pc:picChg>
        <pc:picChg chg="mod">
          <ac:chgData name="Jana Murugesan" userId="80c0e22223178440" providerId="LiveId" clId="{F31C8811-504D-4591-95F7-D53A46D9ED94}" dt="2024-02-12T00:00:44.802" v="216" actId="1076"/>
          <ac:picMkLst>
            <pc:docMk/>
            <pc:sldMk cId="768614161" sldId="274"/>
            <ac:picMk id="15" creationId="{7040F317-F60D-51F7-FDE4-6A65D690F18B}"/>
          </ac:picMkLst>
        </pc:picChg>
        <pc:picChg chg="mod">
          <ac:chgData name="Jana Murugesan" userId="80c0e22223178440" providerId="LiveId" clId="{F31C8811-504D-4591-95F7-D53A46D9ED94}" dt="2024-02-12T00:01:19.517" v="227" actId="1076"/>
          <ac:picMkLst>
            <pc:docMk/>
            <pc:sldMk cId="768614161" sldId="274"/>
            <ac:picMk id="17" creationId="{8D483D4C-BF5E-4ABE-4C9B-4BB9AFCCC152}"/>
          </ac:picMkLst>
        </pc:picChg>
      </pc:sldChg>
      <pc:sldChg chg="addSp delSp modSp new mod modTransition">
        <pc:chgData name="Jana Murugesan" userId="80c0e22223178440" providerId="LiveId" clId="{F31C8811-504D-4591-95F7-D53A46D9ED94}" dt="2024-02-12T03:12:05.206" v="1052"/>
        <pc:sldMkLst>
          <pc:docMk/>
          <pc:sldMk cId="1712783839" sldId="275"/>
        </pc:sldMkLst>
        <pc:spChg chg="del">
          <ac:chgData name="Jana Murugesan" userId="80c0e22223178440" providerId="LiveId" clId="{F31C8811-504D-4591-95F7-D53A46D9ED94}" dt="2024-02-12T00:17:38.235" v="267" actId="478"/>
          <ac:spMkLst>
            <pc:docMk/>
            <pc:sldMk cId="1712783839" sldId="275"/>
            <ac:spMk id="2" creationId="{4724FDA3-978E-0602-590F-217A9CCFC56A}"/>
          </ac:spMkLst>
        </pc:spChg>
        <pc:spChg chg="del">
          <ac:chgData name="Jana Murugesan" userId="80c0e22223178440" providerId="LiveId" clId="{F31C8811-504D-4591-95F7-D53A46D9ED94}" dt="2024-02-12T00:17:34.547" v="266" actId="478"/>
          <ac:spMkLst>
            <pc:docMk/>
            <pc:sldMk cId="1712783839" sldId="275"/>
            <ac:spMk id="3" creationId="{182C1DC5-81A9-4AC2-3D9A-03C83D505B2C}"/>
          </ac:spMkLst>
        </pc:spChg>
        <pc:spChg chg="add mod">
          <ac:chgData name="Jana Murugesan" userId="80c0e22223178440" providerId="LiveId" clId="{F31C8811-504D-4591-95F7-D53A46D9ED94}" dt="2024-02-12T00:18:45.854" v="298" actId="1076"/>
          <ac:spMkLst>
            <pc:docMk/>
            <pc:sldMk cId="1712783839" sldId="275"/>
            <ac:spMk id="6" creationId="{40EF2833-D06D-B157-890A-15AC0E3A5C91}"/>
          </ac:spMkLst>
        </pc:spChg>
        <pc:picChg chg="add mod">
          <ac:chgData name="Jana Murugesan" userId="80c0e22223178440" providerId="LiveId" clId="{F31C8811-504D-4591-95F7-D53A46D9ED94}" dt="2024-02-12T00:17:50.923" v="270" actId="1076"/>
          <ac:picMkLst>
            <pc:docMk/>
            <pc:sldMk cId="1712783839" sldId="275"/>
            <ac:picMk id="4" creationId="{819E41EE-F929-CCF6-B3D0-FCB9F724218E}"/>
          </ac:picMkLst>
        </pc:picChg>
        <pc:picChg chg="add mod">
          <ac:chgData name="Jana Murugesan" userId="80c0e22223178440" providerId="LiveId" clId="{F31C8811-504D-4591-95F7-D53A46D9ED94}" dt="2024-02-12T00:18:03.794" v="271"/>
          <ac:picMkLst>
            <pc:docMk/>
            <pc:sldMk cId="1712783839" sldId="275"/>
            <ac:picMk id="5" creationId="{08E3F1F0-1779-DEBC-63E5-0D1E62927FE7}"/>
          </ac:picMkLst>
        </pc:picChg>
      </pc:sldChg>
      <pc:sldChg chg="addSp delSp modSp add mod modTransition">
        <pc:chgData name="Jana Murugesan" userId="80c0e22223178440" providerId="LiveId" clId="{F31C8811-504D-4591-95F7-D53A46D9ED94}" dt="2024-02-12T03:12:05.206" v="1052"/>
        <pc:sldMkLst>
          <pc:docMk/>
          <pc:sldMk cId="2038310703" sldId="276"/>
        </pc:sldMkLst>
        <pc:spChg chg="del">
          <ac:chgData name="Jana Murugesan" userId="80c0e22223178440" providerId="LiveId" clId="{F31C8811-504D-4591-95F7-D53A46D9ED94}" dt="2024-02-12T00:18:57.263" v="300" actId="478"/>
          <ac:spMkLst>
            <pc:docMk/>
            <pc:sldMk cId="2038310703" sldId="276"/>
            <ac:spMk id="6" creationId="{3B7D16FA-40EC-763E-9CA3-796185A75E41}"/>
          </ac:spMkLst>
        </pc:spChg>
        <pc:spChg chg="add del mod ord">
          <ac:chgData name="Jana Murugesan" userId="80c0e22223178440" providerId="LiveId" clId="{F31C8811-504D-4591-95F7-D53A46D9ED94}" dt="2024-02-12T00:21:34.068" v="325" actId="478"/>
          <ac:spMkLst>
            <pc:docMk/>
            <pc:sldMk cId="2038310703" sldId="276"/>
            <ac:spMk id="7" creationId="{E562C32A-B392-933D-5B57-AC5048F553AE}"/>
          </ac:spMkLst>
        </pc:spChg>
        <pc:spChg chg="add mod">
          <ac:chgData name="Jana Murugesan" userId="80c0e22223178440" providerId="LiveId" clId="{F31C8811-504D-4591-95F7-D53A46D9ED94}" dt="2024-02-12T00:20:42.745" v="319" actId="1076"/>
          <ac:spMkLst>
            <pc:docMk/>
            <pc:sldMk cId="2038310703" sldId="276"/>
            <ac:spMk id="8" creationId="{E0E1E2AA-B45D-2899-414E-2114EB531211}"/>
          </ac:spMkLst>
        </pc:spChg>
        <pc:spChg chg="add mod">
          <ac:chgData name="Jana Murugesan" userId="80c0e22223178440" providerId="LiveId" clId="{F31C8811-504D-4591-95F7-D53A46D9ED94}" dt="2024-02-12T00:23:46.580" v="363" actId="1076"/>
          <ac:spMkLst>
            <pc:docMk/>
            <pc:sldMk cId="2038310703" sldId="276"/>
            <ac:spMk id="9" creationId="{E39DF517-2E91-1FB2-3E2F-C37CA6B567F6}"/>
          </ac:spMkLst>
        </pc:spChg>
        <pc:spChg chg="add mod">
          <ac:chgData name="Jana Murugesan" userId="80c0e22223178440" providerId="LiveId" clId="{F31C8811-504D-4591-95F7-D53A46D9ED94}" dt="2024-02-12T00:23:41.090" v="362" actId="1076"/>
          <ac:spMkLst>
            <pc:docMk/>
            <pc:sldMk cId="2038310703" sldId="276"/>
            <ac:spMk id="14" creationId="{294B347F-06A9-8FBF-D2D2-B44EA485B01D}"/>
          </ac:spMkLst>
        </pc:spChg>
        <pc:picChg chg="del">
          <ac:chgData name="Jana Murugesan" userId="80c0e22223178440" providerId="LiveId" clId="{F31C8811-504D-4591-95F7-D53A46D9ED94}" dt="2024-02-12T00:19:01.737" v="301" actId="478"/>
          <ac:picMkLst>
            <pc:docMk/>
            <pc:sldMk cId="2038310703" sldId="276"/>
            <ac:picMk id="4" creationId="{D31A7FE9-A2FB-6894-5996-AC557E14BB7A}"/>
          </ac:picMkLst>
        </pc:picChg>
        <pc:picChg chg="add del mod">
          <ac:chgData name="Jana Murugesan" userId="80c0e22223178440" providerId="LiveId" clId="{F31C8811-504D-4591-95F7-D53A46D9ED94}" dt="2024-02-12T00:22:12.526" v="332" actId="478"/>
          <ac:picMkLst>
            <pc:docMk/>
            <pc:sldMk cId="2038310703" sldId="276"/>
            <ac:picMk id="11" creationId="{BE642DF4-41CA-E101-1210-23087A2BC4A0}"/>
          </ac:picMkLst>
        </pc:picChg>
        <pc:picChg chg="add mod">
          <ac:chgData name="Jana Murugesan" userId="80c0e22223178440" providerId="LiveId" clId="{F31C8811-504D-4591-95F7-D53A46D9ED94}" dt="2024-02-12T00:22:56.448" v="337" actId="1076"/>
          <ac:picMkLst>
            <pc:docMk/>
            <pc:sldMk cId="2038310703" sldId="276"/>
            <ac:picMk id="13" creationId="{8F31A65F-B7DD-B647-B713-26A455466D1D}"/>
          </ac:picMkLst>
        </pc:picChg>
        <pc:cxnChg chg="add mod">
          <ac:chgData name="Jana Murugesan" userId="80c0e22223178440" providerId="LiveId" clId="{F31C8811-504D-4591-95F7-D53A46D9ED94}" dt="2024-02-12T00:21:48.748" v="327" actId="208"/>
          <ac:cxnSpMkLst>
            <pc:docMk/>
            <pc:sldMk cId="2038310703" sldId="276"/>
            <ac:cxnSpMk id="3" creationId="{84FD175E-0D2A-9FA1-DBF3-578CFC7A857F}"/>
          </ac:cxnSpMkLst>
        </pc:cxnChg>
      </pc:sldChg>
      <pc:sldChg chg="addSp delSp modSp add mod modTransition">
        <pc:chgData name="Jana Murugesan" userId="80c0e22223178440" providerId="LiveId" clId="{F31C8811-504D-4591-95F7-D53A46D9ED94}" dt="2024-02-12T03:12:05.206" v="1052"/>
        <pc:sldMkLst>
          <pc:docMk/>
          <pc:sldMk cId="1780324426" sldId="277"/>
        </pc:sldMkLst>
        <pc:spChg chg="add mod">
          <ac:chgData name="Jana Murugesan" userId="80c0e22223178440" providerId="LiveId" clId="{F31C8811-504D-4591-95F7-D53A46D9ED94}" dt="2024-02-12T00:27:00.791" v="399" actId="1076"/>
          <ac:spMkLst>
            <pc:docMk/>
            <pc:sldMk cId="1780324426" sldId="277"/>
            <ac:spMk id="6" creationId="{710D106C-9823-767E-D341-328BC0019CF6}"/>
          </ac:spMkLst>
        </pc:spChg>
        <pc:spChg chg="add del mod">
          <ac:chgData name="Jana Murugesan" userId="80c0e22223178440" providerId="LiveId" clId="{F31C8811-504D-4591-95F7-D53A46D9ED94}" dt="2024-02-12T00:31:20.096" v="403" actId="478"/>
          <ac:spMkLst>
            <pc:docMk/>
            <pc:sldMk cId="1780324426" sldId="277"/>
            <ac:spMk id="7" creationId="{B6B2BFBB-ED37-60FB-7473-1D5B4ABFFE21}"/>
          </ac:spMkLst>
        </pc:spChg>
        <pc:spChg chg="mod">
          <ac:chgData name="Jana Murugesan" userId="80c0e22223178440" providerId="LiveId" clId="{F31C8811-504D-4591-95F7-D53A46D9ED94}" dt="2024-02-12T00:33:00.104" v="449" actId="688"/>
          <ac:spMkLst>
            <pc:docMk/>
            <pc:sldMk cId="1780324426" sldId="277"/>
            <ac:spMk id="9" creationId="{F37AFC85-3981-A40F-2076-4CD9E8ECF554}"/>
          </ac:spMkLst>
        </pc:spChg>
        <pc:picChg chg="add mod">
          <ac:chgData name="Jana Murugesan" userId="80c0e22223178440" providerId="LiveId" clId="{F31C8811-504D-4591-95F7-D53A46D9ED94}" dt="2024-02-12T00:27:03.424" v="400" actId="1076"/>
          <ac:picMkLst>
            <pc:docMk/>
            <pc:sldMk cId="1780324426" sldId="277"/>
            <ac:picMk id="4" creationId="{C4853A9A-D825-FD46-BAE7-4AC711F10147}"/>
          </ac:picMkLst>
        </pc:picChg>
      </pc:sldChg>
      <pc:sldChg chg="addSp modSp add mod modTransition">
        <pc:chgData name="Jana Murugesan" userId="80c0e22223178440" providerId="LiveId" clId="{F31C8811-504D-4591-95F7-D53A46D9ED94}" dt="2024-02-12T03:12:05.206" v="1052"/>
        <pc:sldMkLst>
          <pc:docMk/>
          <pc:sldMk cId="4039142683" sldId="278"/>
        </pc:sldMkLst>
        <pc:spChg chg="mod">
          <ac:chgData name="Jana Murugesan" userId="80c0e22223178440" providerId="LiveId" clId="{F31C8811-504D-4591-95F7-D53A46D9ED94}" dt="2024-02-12T00:33:16.300" v="450" actId="688"/>
          <ac:spMkLst>
            <pc:docMk/>
            <pc:sldMk cId="4039142683" sldId="278"/>
            <ac:spMk id="9" creationId="{3BC99636-399C-6DEA-C290-DE4EF16D9B78}"/>
          </ac:spMkLst>
        </pc:spChg>
        <pc:spChg chg="add mod">
          <ac:chgData name="Jana Murugesan" userId="80c0e22223178440" providerId="LiveId" clId="{F31C8811-504D-4591-95F7-D53A46D9ED94}" dt="2024-02-12T00:32:41.454" v="447" actId="20577"/>
          <ac:spMkLst>
            <pc:docMk/>
            <pc:sldMk cId="4039142683" sldId="278"/>
            <ac:spMk id="10" creationId="{A000C5DF-C824-2A3C-961E-323D0DA9C463}"/>
          </ac:spMkLst>
        </pc:spChg>
        <pc:picChg chg="add mod">
          <ac:chgData name="Jana Murugesan" userId="80c0e22223178440" providerId="LiveId" clId="{F31C8811-504D-4591-95F7-D53A46D9ED94}" dt="2024-02-12T00:32:12.277" v="410" actId="1076"/>
          <ac:picMkLst>
            <pc:docMk/>
            <pc:sldMk cId="4039142683" sldId="278"/>
            <ac:picMk id="7" creationId="{A4D7E425-B0B4-F9C8-30E5-57989794F0F2}"/>
          </ac:picMkLst>
        </pc:picChg>
      </pc:sldChg>
      <pc:sldChg chg="delSp modSp add mod modTransition">
        <pc:chgData name="Jana Murugesan" userId="80c0e22223178440" providerId="LiveId" clId="{F31C8811-504D-4591-95F7-D53A46D9ED94}" dt="2024-02-12T03:12:05.206" v="1052"/>
        <pc:sldMkLst>
          <pc:docMk/>
          <pc:sldMk cId="0" sldId="279"/>
        </pc:sldMkLst>
        <pc:spChg chg="mod">
          <ac:chgData name="Jana Murugesan" userId="80c0e22223178440" providerId="LiveId" clId="{F31C8811-504D-4591-95F7-D53A46D9ED94}" dt="2024-02-12T00:43:37.235" v="537" actId="1076"/>
          <ac:spMkLst>
            <pc:docMk/>
            <pc:sldMk cId="0" sldId="279"/>
            <ac:spMk id="1048688" creationId="{00000000-0000-0000-0000-000000000000}"/>
          </ac:spMkLst>
        </pc:spChg>
        <pc:spChg chg="mod">
          <ac:chgData name="Jana Murugesan" userId="80c0e22223178440" providerId="LiveId" clId="{F31C8811-504D-4591-95F7-D53A46D9ED94}" dt="2024-02-12T00:43:41.038" v="538" actId="1076"/>
          <ac:spMkLst>
            <pc:docMk/>
            <pc:sldMk cId="0" sldId="279"/>
            <ac:spMk id="1048689" creationId="{00000000-0000-0000-0000-000000000000}"/>
          </ac:spMkLst>
        </pc:spChg>
        <pc:spChg chg="mod">
          <ac:chgData name="Jana Murugesan" userId="80c0e22223178440" providerId="LiveId" clId="{F31C8811-504D-4591-95F7-D53A46D9ED94}" dt="2024-02-12T00:43:44.940" v="539" actId="1076"/>
          <ac:spMkLst>
            <pc:docMk/>
            <pc:sldMk cId="0" sldId="279"/>
            <ac:spMk id="1048690" creationId="{00000000-0000-0000-0000-000000000000}"/>
          </ac:spMkLst>
        </pc:spChg>
        <pc:picChg chg="mod modCrop">
          <ac:chgData name="Jana Murugesan" userId="80c0e22223178440" providerId="LiveId" clId="{F31C8811-504D-4591-95F7-D53A46D9ED94}" dt="2024-02-12T00:42:41.258" v="525" actId="14100"/>
          <ac:picMkLst>
            <pc:docMk/>
            <pc:sldMk cId="0" sldId="279"/>
            <ac:picMk id="2097191" creationId="{00000000-0000-0000-0000-000000000000}"/>
          </ac:picMkLst>
        </pc:picChg>
        <pc:picChg chg="del mod">
          <ac:chgData name="Jana Murugesan" userId="80c0e22223178440" providerId="LiveId" clId="{F31C8811-504D-4591-95F7-D53A46D9ED94}" dt="2024-02-12T00:41:11.387" v="505" actId="478"/>
          <ac:picMkLst>
            <pc:docMk/>
            <pc:sldMk cId="0" sldId="279"/>
            <ac:picMk id="2097192" creationId="{00000000-0000-0000-0000-000000000000}"/>
          </ac:picMkLst>
        </pc:picChg>
      </pc:sldChg>
      <pc:sldChg chg="addSp delSp modSp add mod modTransition">
        <pc:chgData name="Jana Murugesan" userId="80c0e22223178440" providerId="LiveId" clId="{F31C8811-504D-4591-95F7-D53A46D9ED94}" dt="2024-02-12T03:12:05.206" v="1052"/>
        <pc:sldMkLst>
          <pc:docMk/>
          <pc:sldMk cId="0" sldId="280"/>
        </pc:sldMkLst>
        <pc:spChg chg="add mod">
          <ac:chgData name="Jana Murugesan" userId="80c0e22223178440" providerId="LiveId" clId="{F31C8811-504D-4591-95F7-D53A46D9ED94}" dt="2024-02-12T00:51:47.720" v="608" actId="207"/>
          <ac:spMkLst>
            <pc:docMk/>
            <pc:sldMk cId="0" sldId="280"/>
            <ac:spMk id="5" creationId="{E1D7502C-3519-A2A2-AB1E-75440C5B1723}"/>
          </ac:spMkLst>
        </pc:spChg>
        <pc:spChg chg="mod">
          <ac:chgData name="Jana Murugesan" userId="80c0e22223178440" providerId="LiveId" clId="{F31C8811-504D-4591-95F7-D53A46D9ED94}" dt="2024-02-12T00:46:58.988" v="550" actId="1076"/>
          <ac:spMkLst>
            <pc:docMk/>
            <pc:sldMk cId="0" sldId="280"/>
            <ac:spMk id="1048691" creationId="{00000000-0000-0000-0000-000000000000}"/>
          </ac:spMkLst>
        </pc:spChg>
        <pc:spChg chg="mod ord">
          <ac:chgData name="Jana Murugesan" userId="80c0e22223178440" providerId="LiveId" clId="{F31C8811-504D-4591-95F7-D53A46D9ED94}" dt="2024-02-12T00:47:07.032" v="551" actId="1076"/>
          <ac:spMkLst>
            <pc:docMk/>
            <pc:sldMk cId="0" sldId="280"/>
            <ac:spMk id="1048692" creationId="{00000000-0000-0000-0000-000000000000}"/>
          </ac:spMkLst>
        </pc:spChg>
        <pc:picChg chg="add mod modCrop">
          <ac:chgData name="Jana Murugesan" userId="80c0e22223178440" providerId="LiveId" clId="{F31C8811-504D-4591-95F7-D53A46D9ED94}" dt="2024-02-12T00:46:27.689" v="546" actId="14100"/>
          <ac:picMkLst>
            <pc:docMk/>
            <pc:sldMk cId="0" sldId="280"/>
            <ac:picMk id="3" creationId="{6DE72034-4F3C-FBAD-75B0-99B48998496B}"/>
          </ac:picMkLst>
        </pc:picChg>
        <pc:picChg chg="add mod">
          <ac:chgData name="Jana Murugesan" userId="80c0e22223178440" providerId="LiveId" clId="{F31C8811-504D-4591-95F7-D53A46D9ED94}" dt="2024-02-12T00:51:33.617" v="606" actId="1076"/>
          <ac:picMkLst>
            <pc:docMk/>
            <pc:sldMk cId="0" sldId="280"/>
            <ac:picMk id="4" creationId="{0F77B26B-9DD2-216A-783D-A3069EE1CC4D}"/>
          </ac:picMkLst>
        </pc:picChg>
        <pc:picChg chg="del">
          <ac:chgData name="Jana Murugesan" userId="80c0e22223178440" providerId="LiveId" clId="{F31C8811-504D-4591-95F7-D53A46D9ED94}" dt="2024-02-12T00:43:56.678" v="541" actId="478"/>
          <ac:picMkLst>
            <pc:docMk/>
            <pc:sldMk cId="0" sldId="280"/>
            <ac:picMk id="2097193" creationId="{00000000-0000-0000-0000-000000000000}"/>
          </ac:picMkLst>
        </pc:picChg>
      </pc:sldChg>
      <pc:sldChg chg="modSp add mod modTransition">
        <pc:chgData name="Jana Murugesan" userId="80c0e22223178440" providerId="LiveId" clId="{F31C8811-504D-4591-95F7-D53A46D9ED94}" dt="2024-02-12T03:12:05.206" v="1052"/>
        <pc:sldMkLst>
          <pc:docMk/>
          <pc:sldMk cId="0" sldId="281"/>
        </pc:sldMkLst>
        <pc:spChg chg="mod">
          <ac:chgData name="Jana Murugesan" userId="80c0e22223178440" providerId="LiveId" clId="{F31C8811-504D-4591-95F7-D53A46D9ED94}" dt="2024-02-12T00:52:04.748" v="610" actId="1076"/>
          <ac:spMkLst>
            <pc:docMk/>
            <pc:sldMk cId="0" sldId="281"/>
            <ac:spMk id="1048695" creationId="{00000000-0000-0000-0000-000000000000}"/>
          </ac:spMkLst>
        </pc:spChg>
        <pc:spChg chg="mod">
          <ac:chgData name="Jana Murugesan" userId="80c0e22223178440" providerId="LiveId" clId="{F31C8811-504D-4591-95F7-D53A46D9ED94}" dt="2024-02-12T00:53:53.517" v="642" actId="1076"/>
          <ac:spMkLst>
            <pc:docMk/>
            <pc:sldMk cId="0" sldId="281"/>
            <ac:spMk id="1048696" creationId="{00000000-0000-0000-0000-000000000000}"/>
          </ac:spMkLst>
        </pc:spChg>
        <pc:spChg chg="mod">
          <ac:chgData name="Jana Murugesan" userId="80c0e22223178440" providerId="LiveId" clId="{F31C8811-504D-4591-95F7-D53A46D9ED94}" dt="2024-02-12T00:54:00.032" v="644" actId="1076"/>
          <ac:spMkLst>
            <pc:docMk/>
            <pc:sldMk cId="0" sldId="281"/>
            <ac:spMk id="1048697" creationId="{00000000-0000-0000-0000-000000000000}"/>
          </ac:spMkLst>
        </pc:spChg>
        <pc:spChg chg="mod">
          <ac:chgData name="Jana Murugesan" userId="80c0e22223178440" providerId="LiveId" clId="{F31C8811-504D-4591-95F7-D53A46D9ED94}" dt="2024-02-12T00:54:15.872" v="648" actId="255"/>
          <ac:spMkLst>
            <pc:docMk/>
            <pc:sldMk cId="0" sldId="281"/>
            <ac:spMk id="1048698" creationId="{00000000-0000-0000-0000-000000000000}"/>
          </ac:spMkLst>
        </pc:spChg>
        <pc:spChg chg="mod">
          <ac:chgData name="Jana Murugesan" userId="80c0e22223178440" providerId="LiveId" clId="{F31C8811-504D-4591-95F7-D53A46D9ED94}" dt="2024-02-12T00:54:07.493" v="646" actId="1076"/>
          <ac:spMkLst>
            <pc:docMk/>
            <pc:sldMk cId="0" sldId="281"/>
            <ac:spMk id="1048699" creationId="{00000000-0000-0000-0000-000000000000}"/>
          </ac:spMkLst>
        </pc:spChg>
        <pc:picChg chg="mod">
          <ac:chgData name="Jana Murugesan" userId="80c0e22223178440" providerId="LiveId" clId="{F31C8811-504D-4591-95F7-D53A46D9ED94}" dt="2024-02-12T00:53:50.349" v="641" actId="1076"/>
          <ac:picMkLst>
            <pc:docMk/>
            <pc:sldMk cId="0" sldId="281"/>
            <ac:picMk id="2097196" creationId="{00000000-0000-0000-0000-000000000000}"/>
          </ac:picMkLst>
        </pc:picChg>
        <pc:picChg chg="mod">
          <ac:chgData name="Jana Murugesan" userId="80c0e22223178440" providerId="LiveId" clId="{F31C8811-504D-4591-95F7-D53A46D9ED94}" dt="2024-02-12T00:53:56.158" v="643" actId="1076"/>
          <ac:picMkLst>
            <pc:docMk/>
            <pc:sldMk cId="0" sldId="281"/>
            <ac:picMk id="2097197" creationId="{00000000-0000-0000-0000-000000000000}"/>
          </ac:picMkLst>
        </pc:picChg>
        <pc:picChg chg="mod">
          <ac:chgData name="Jana Murugesan" userId="80c0e22223178440" providerId="LiveId" clId="{F31C8811-504D-4591-95F7-D53A46D9ED94}" dt="2024-02-12T00:54:10.848" v="647" actId="1076"/>
          <ac:picMkLst>
            <pc:docMk/>
            <pc:sldMk cId="0" sldId="281"/>
            <ac:picMk id="2097198" creationId="{00000000-0000-0000-0000-000000000000}"/>
          </ac:picMkLst>
        </pc:picChg>
        <pc:picChg chg="mod">
          <ac:chgData name="Jana Murugesan" userId="80c0e22223178440" providerId="LiveId" clId="{F31C8811-504D-4591-95F7-D53A46D9ED94}" dt="2024-02-12T00:54:03.381" v="645" actId="1076"/>
          <ac:picMkLst>
            <pc:docMk/>
            <pc:sldMk cId="0" sldId="281"/>
            <ac:picMk id="2097199" creationId="{00000000-0000-0000-0000-000000000000}"/>
          </ac:picMkLst>
        </pc:picChg>
      </pc:sldChg>
      <pc:sldChg chg="addSp modSp add del mod modTransition">
        <pc:chgData name="Jana Murugesan" userId="80c0e22223178440" providerId="LiveId" clId="{F31C8811-504D-4591-95F7-D53A46D9ED94}" dt="2024-02-12T03:12:05.206" v="1052"/>
        <pc:sldMkLst>
          <pc:docMk/>
          <pc:sldMk cId="0" sldId="282"/>
        </pc:sldMkLst>
        <pc:spChg chg="add mod ord">
          <ac:chgData name="Jana Murugesan" userId="80c0e22223178440" providerId="LiveId" clId="{F31C8811-504D-4591-95F7-D53A46D9ED94}" dt="2024-02-12T01:20:00.355" v="831" actId="1076"/>
          <ac:spMkLst>
            <pc:docMk/>
            <pc:sldMk cId="0" sldId="282"/>
            <ac:spMk id="2" creationId="{4B8F88B8-3A53-1B19-B314-22B07F433161}"/>
          </ac:spMkLst>
        </pc:spChg>
        <pc:spChg chg="mod">
          <ac:chgData name="Jana Murugesan" userId="80c0e22223178440" providerId="LiveId" clId="{F31C8811-504D-4591-95F7-D53A46D9ED94}" dt="2024-02-12T01:20:27.694" v="835" actId="207"/>
          <ac:spMkLst>
            <pc:docMk/>
            <pc:sldMk cId="0" sldId="282"/>
            <ac:spMk id="1048608" creationId="{00000000-0000-0000-0000-000000000000}"/>
          </ac:spMkLst>
        </pc:spChg>
        <pc:spChg chg="mod">
          <ac:chgData name="Jana Murugesan" userId="80c0e22223178440" providerId="LiveId" clId="{F31C8811-504D-4591-95F7-D53A46D9ED94}" dt="2024-02-12T01:20:07.011" v="833" actId="1076"/>
          <ac:spMkLst>
            <pc:docMk/>
            <pc:sldMk cId="0" sldId="282"/>
            <ac:spMk id="1048609" creationId="{00000000-0000-0000-0000-000000000000}"/>
          </ac:spMkLst>
        </pc:spChg>
        <pc:picChg chg="mod">
          <ac:chgData name="Jana Murugesan" userId="80c0e22223178440" providerId="LiveId" clId="{F31C8811-504D-4591-95F7-D53A46D9ED94}" dt="2024-02-12T01:19:33.890" v="825" actId="1076"/>
          <ac:picMkLst>
            <pc:docMk/>
            <pc:sldMk cId="0" sldId="282"/>
            <ac:picMk id="2097157" creationId="{00000000-0000-0000-0000-000000000000}"/>
          </ac:picMkLst>
        </pc:picChg>
      </pc:sldChg>
      <pc:sldChg chg="add modTransition">
        <pc:chgData name="Jana Murugesan" userId="80c0e22223178440" providerId="LiveId" clId="{F31C8811-504D-4591-95F7-D53A46D9ED94}" dt="2024-02-12T03:12:05.206" v="1052"/>
        <pc:sldMkLst>
          <pc:docMk/>
          <pc:sldMk cId="0" sldId="283"/>
        </pc:sldMkLst>
      </pc:sldChg>
      <pc:sldChg chg="modSp add mod modTransition">
        <pc:chgData name="Jana Murugesan" userId="80c0e22223178440" providerId="LiveId" clId="{F31C8811-504D-4591-95F7-D53A46D9ED94}" dt="2024-02-12T03:12:05.206" v="1052"/>
        <pc:sldMkLst>
          <pc:docMk/>
          <pc:sldMk cId="0" sldId="284"/>
        </pc:sldMkLst>
        <pc:spChg chg="mod">
          <ac:chgData name="Jana Murugesan" userId="80c0e22223178440" providerId="LiveId" clId="{F31C8811-504D-4591-95F7-D53A46D9ED94}" dt="2024-02-12T00:55:06.782" v="655" actId="14100"/>
          <ac:spMkLst>
            <pc:docMk/>
            <pc:sldMk cId="0" sldId="284"/>
            <ac:spMk id="1048713" creationId="{00000000-0000-0000-0000-000000000000}"/>
          </ac:spMkLst>
        </pc:spChg>
        <pc:spChg chg="mod">
          <ac:chgData name="Jana Murugesan" userId="80c0e22223178440" providerId="LiveId" clId="{F31C8811-504D-4591-95F7-D53A46D9ED94}" dt="2024-02-12T00:54:56.486" v="653" actId="14100"/>
          <ac:spMkLst>
            <pc:docMk/>
            <pc:sldMk cId="0" sldId="284"/>
            <ac:spMk id="1048714" creationId="{00000000-0000-0000-0000-000000000000}"/>
          </ac:spMkLst>
        </pc:spChg>
        <pc:spChg chg="mod">
          <ac:chgData name="Jana Murugesan" userId="80c0e22223178440" providerId="LiveId" clId="{F31C8811-504D-4591-95F7-D53A46D9ED94}" dt="2024-02-12T00:55:26.570" v="659" actId="207"/>
          <ac:spMkLst>
            <pc:docMk/>
            <pc:sldMk cId="0" sldId="284"/>
            <ac:spMk id="1048716" creationId="{00000000-0000-0000-0000-000000000000}"/>
          </ac:spMkLst>
        </pc:spChg>
        <pc:spChg chg="mod">
          <ac:chgData name="Jana Murugesan" userId="80c0e22223178440" providerId="LiveId" clId="{F31C8811-504D-4591-95F7-D53A46D9ED94}" dt="2024-02-12T00:55:20.943" v="658" actId="1076"/>
          <ac:spMkLst>
            <pc:docMk/>
            <pc:sldMk cId="0" sldId="284"/>
            <ac:spMk id="1048718" creationId="{00000000-0000-0000-0000-000000000000}"/>
          </ac:spMkLst>
        </pc:spChg>
      </pc:sldChg>
      <pc:sldChg chg="addSp delSp modSp add mod ord modTransition">
        <pc:chgData name="Jana Murugesan" userId="80c0e22223178440" providerId="LiveId" clId="{F31C8811-504D-4591-95F7-D53A46D9ED94}" dt="2024-02-12T03:12:05.206" v="1052"/>
        <pc:sldMkLst>
          <pc:docMk/>
          <pc:sldMk cId="2162075274" sldId="285"/>
        </pc:sldMkLst>
        <pc:spChg chg="del">
          <ac:chgData name="Jana Murugesan" userId="80c0e22223178440" providerId="LiveId" clId="{F31C8811-504D-4591-95F7-D53A46D9ED94}" dt="2024-02-12T00:57:35.005" v="664" actId="478"/>
          <ac:spMkLst>
            <pc:docMk/>
            <pc:sldMk cId="2162075274" sldId="285"/>
            <ac:spMk id="2" creationId="{BBCD8296-9BF1-589A-029A-A44932275D61}"/>
          </ac:spMkLst>
        </pc:spChg>
        <pc:spChg chg="del">
          <ac:chgData name="Jana Murugesan" userId="80c0e22223178440" providerId="LiveId" clId="{F31C8811-504D-4591-95F7-D53A46D9ED94}" dt="2024-02-12T00:57:39.469" v="666" actId="478"/>
          <ac:spMkLst>
            <pc:docMk/>
            <pc:sldMk cId="2162075274" sldId="285"/>
            <ac:spMk id="4" creationId="{C5A91CFC-7CB0-BF6D-E53E-D75FAFF979F2}"/>
          </ac:spMkLst>
        </pc:spChg>
        <pc:spChg chg="del">
          <ac:chgData name="Jana Murugesan" userId="80c0e22223178440" providerId="LiveId" clId="{F31C8811-504D-4591-95F7-D53A46D9ED94}" dt="2024-02-12T00:57:37.525" v="665" actId="478"/>
          <ac:spMkLst>
            <pc:docMk/>
            <pc:sldMk cId="2162075274" sldId="285"/>
            <ac:spMk id="7" creationId="{B35D3DCB-DF62-E409-1DBF-2D87BDD7266B}"/>
          </ac:spMkLst>
        </pc:spChg>
        <pc:spChg chg="add mod">
          <ac:chgData name="Jana Murugesan" userId="80c0e22223178440" providerId="LiveId" clId="{F31C8811-504D-4591-95F7-D53A46D9ED94}" dt="2024-02-12T00:57:59.491" v="673" actId="1076"/>
          <ac:spMkLst>
            <pc:docMk/>
            <pc:sldMk cId="2162075274" sldId="285"/>
            <ac:spMk id="9" creationId="{BC020816-7B82-3E18-A423-78A040E69028}"/>
          </ac:spMkLst>
        </pc:spChg>
        <pc:picChg chg="del">
          <ac:chgData name="Jana Murugesan" userId="80c0e22223178440" providerId="LiveId" clId="{F31C8811-504D-4591-95F7-D53A46D9ED94}" dt="2024-02-12T00:57:41.346" v="667" actId="478"/>
          <ac:picMkLst>
            <pc:docMk/>
            <pc:sldMk cId="2162075274" sldId="285"/>
            <ac:picMk id="3" creationId="{3B9964C3-EC0D-94A9-FDC9-5A37FF16A687}"/>
          </ac:picMkLst>
        </pc:picChg>
        <pc:picChg chg="add mod">
          <ac:chgData name="Jana Murugesan" userId="80c0e22223178440" providerId="LiveId" clId="{F31C8811-504D-4591-95F7-D53A46D9ED94}" dt="2024-02-12T00:57:59.491" v="673" actId="1076"/>
          <ac:picMkLst>
            <pc:docMk/>
            <pc:sldMk cId="2162075274" sldId="285"/>
            <ac:picMk id="5" creationId="{36CAC629-96A2-EFB9-0B1C-7E5D4F9F3D72}"/>
          </ac:picMkLst>
        </pc:picChg>
        <pc:picChg chg="del">
          <ac:chgData name="Jana Murugesan" userId="80c0e22223178440" providerId="LiveId" clId="{F31C8811-504D-4591-95F7-D53A46D9ED94}" dt="2024-02-12T00:57:44.967" v="669" actId="478"/>
          <ac:picMkLst>
            <pc:docMk/>
            <pc:sldMk cId="2162075274" sldId="285"/>
            <ac:picMk id="6" creationId="{98CCA1D8-50F8-CC07-DA6E-0A6D09362CCB}"/>
          </ac:picMkLst>
        </pc:picChg>
        <pc:picChg chg="del">
          <ac:chgData name="Jana Murugesan" userId="80c0e22223178440" providerId="LiveId" clId="{F31C8811-504D-4591-95F7-D53A46D9ED94}" dt="2024-02-12T00:57:43.224" v="668" actId="478"/>
          <ac:picMkLst>
            <pc:docMk/>
            <pc:sldMk cId="2162075274" sldId="285"/>
            <ac:picMk id="10" creationId="{F1AB9712-B47A-BAF6-7B4A-CBD15F3FDF72}"/>
          </ac:picMkLst>
        </pc:picChg>
      </pc:sldChg>
      <pc:sldChg chg="addSp delSp modSp add mod modTransition">
        <pc:chgData name="Jana Murugesan" userId="80c0e22223178440" providerId="LiveId" clId="{F31C8811-504D-4591-95F7-D53A46D9ED94}" dt="2024-02-12T03:12:05.206" v="1052"/>
        <pc:sldMkLst>
          <pc:docMk/>
          <pc:sldMk cId="0" sldId="286"/>
        </pc:sldMkLst>
        <pc:spChg chg="add mod">
          <ac:chgData name="Jana Murugesan" userId="80c0e22223178440" providerId="LiveId" clId="{F31C8811-504D-4591-95F7-D53A46D9ED94}" dt="2024-02-12T01:00:09.338" v="683" actId="1076"/>
          <ac:spMkLst>
            <pc:docMk/>
            <pc:sldMk cId="0" sldId="286"/>
            <ac:spMk id="2" creationId="{750078C3-2568-7020-6DAB-F27C2FC50252}"/>
          </ac:spMkLst>
        </pc:spChg>
        <pc:spChg chg="mod ord">
          <ac:chgData name="Jana Murugesan" userId="80c0e22223178440" providerId="LiveId" clId="{F31C8811-504D-4591-95F7-D53A46D9ED94}" dt="2024-02-12T01:01:32.550" v="711" actId="207"/>
          <ac:spMkLst>
            <pc:docMk/>
            <pc:sldMk cId="0" sldId="286"/>
            <ac:spMk id="1048735" creationId="{00000000-0000-0000-0000-000000000000}"/>
          </ac:spMkLst>
        </pc:spChg>
        <pc:spChg chg="mod ord">
          <ac:chgData name="Jana Murugesan" userId="80c0e22223178440" providerId="LiveId" clId="{F31C8811-504D-4591-95F7-D53A46D9ED94}" dt="2024-02-12T01:01:49.015" v="712" actId="207"/>
          <ac:spMkLst>
            <pc:docMk/>
            <pc:sldMk cId="0" sldId="286"/>
            <ac:spMk id="1048736" creationId="{00000000-0000-0000-0000-000000000000}"/>
          </ac:spMkLst>
        </pc:spChg>
        <pc:spChg chg="del">
          <ac:chgData name="Jana Murugesan" userId="80c0e22223178440" providerId="LiveId" clId="{F31C8811-504D-4591-95F7-D53A46D9ED94}" dt="2024-02-12T00:59:30.218" v="677" actId="478"/>
          <ac:spMkLst>
            <pc:docMk/>
            <pc:sldMk cId="0" sldId="286"/>
            <ac:spMk id="1048737" creationId="{00000000-0000-0000-0000-000000000000}"/>
          </ac:spMkLst>
        </pc:spChg>
        <pc:picChg chg="add mod">
          <ac:chgData name="Jana Murugesan" userId="80c0e22223178440" providerId="LiveId" clId="{F31C8811-504D-4591-95F7-D53A46D9ED94}" dt="2024-02-12T01:00:47.156" v="706"/>
          <ac:picMkLst>
            <pc:docMk/>
            <pc:sldMk cId="0" sldId="286"/>
            <ac:picMk id="3" creationId="{9149D7B0-E0A8-8AA6-54AC-F31B0F0E3AD6}"/>
          </ac:picMkLst>
        </pc:picChg>
        <pc:picChg chg="mod">
          <ac:chgData name="Jana Murugesan" userId="80c0e22223178440" providerId="LiveId" clId="{F31C8811-504D-4591-95F7-D53A46D9ED94}" dt="2024-02-12T01:00:42.210" v="705" actId="1076"/>
          <ac:picMkLst>
            <pc:docMk/>
            <pc:sldMk cId="0" sldId="286"/>
            <ac:picMk id="2097207" creationId="{00000000-0000-0000-0000-000000000000}"/>
          </ac:picMkLst>
        </pc:picChg>
      </pc:sldChg>
      <pc:sldChg chg="add del">
        <pc:chgData name="Jana Murugesan" userId="80c0e22223178440" providerId="LiveId" clId="{F31C8811-504D-4591-95F7-D53A46D9ED94}" dt="2024-02-12T00:57:47.592" v="671"/>
        <pc:sldMkLst>
          <pc:docMk/>
          <pc:sldMk cId="2581169839" sldId="286"/>
        </pc:sldMkLst>
      </pc:sldChg>
      <pc:sldChg chg="addSp modSp add mod modTransition">
        <pc:chgData name="Jana Murugesan" userId="80c0e22223178440" providerId="LiveId" clId="{F31C8811-504D-4591-95F7-D53A46D9ED94}" dt="2024-02-12T03:12:05.206" v="1052"/>
        <pc:sldMkLst>
          <pc:docMk/>
          <pc:sldMk cId="0" sldId="287"/>
        </pc:sldMkLst>
        <pc:spChg chg="add mod">
          <ac:chgData name="Jana Murugesan" userId="80c0e22223178440" providerId="LiveId" clId="{F31C8811-504D-4591-95F7-D53A46D9ED94}" dt="2024-02-12T01:02:16.258" v="714"/>
          <ac:spMkLst>
            <pc:docMk/>
            <pc:sldMk cId="0" sldId="287"/>
            <ac:spMk id="2" creationId="{A60DE049-65E1-8634-F03F-1B087E2CAA62}"/>
          </ac:spMkLst>
        </pc:spChg>
        <pc:spChg chg="mod ord">
          <ac:chgData name="Jana Murugesan" userId="80c0e22223178440" providerId="LiveId" clId="{F31C8811-504D-4591-95F7-D53A46D9ED94}" dt="2024-02-12T01:04:59.981" v="727" actId="255"/>
          <ac:spMkLst>
            <pc:docMk/>
            <pc:sldMk cId="0" sldId="287"/>
            <ac:spMk id="1048611" creationId="{00000000-0000-0000-0000-000000000000}"/>
          </ac:spMkLst>
        </pc:spChg>
        <pc:spChg chg="mod ord">
          <ac:chgData name="Jana Murugesan" userId="80c0e22223178440" providerId="LiveId" clId="{F31C8811-504D-4591-95F7-D53A46D9ED94}" dt="2024-02-12T01:03:01.314" v="724" actId="1076"/>
          <ac:spMkLst>
            <pc:docMk/>
            <pc:sldMk cId="0" sldId="287"/>
            <ac:spMk id="1048612" creationId="{00000000-0000-0000-0000-000000000000}"/>
          </ac:spMkLst>
        </pc:spChg>
        <pc:picChg chg="mod">
          <ac:chgData name="Jana Murugesan" userId="80c0e22223178440" providerId="LiveId" clId="{F31C8811-504D-4591-95F7-D53A46D9ED94}" dt="2024-02-12T01:02:08.614" v="713" actId="1076"/>
          <ac:picMkLst>
            <pc:docMk/>
            <pc:sldMk cId="0" sldId="287"/>
            <ac:picMk id="2097159" creationId="{00000000-0000-0000-0000-000000000000}"/>
          </ac:picMkLst>
        </pc:picChg>
      </pc:sldChg>
      <pc:sldChg chg="addSp delSp modSp add mod modTransition">
        <pc:chgData name="Jana Murugesan" userId="80c0e22223178440" providerId="LiveId" clId="{F31C8811-504D-4591-95F7-D53A46D9ED94}" dt="2024-02-12T03:12:05.206" v="1052"/>
        <pc:sldMkLst>
          <pc:docMk/>
          <pc:sldMk cId="0" sldId="288"/>
        </pc:sldMkLst>
        <pc:spChg chg="add mod">
          <ac:chgData name="Jana Murugesan" userId="80c0e22223178440" providerId="LiveId" clId="{F31C8811-504D-4591-95F7-D53A46D9ED94}" dt="2024-02-12T01:10:20.206" v="745" actId="1076"/>
          <ac:spMkLst>
            <pc:docMk/>
            <pc:sldMk cId="0" sldId="288"/>
            <ac:spMk id="4" creationId="{839B35AE-3EB5-41DF-0550-6FEE16F3D650}"/>
          </ac:spMkLst>
        </pc:spChg>
        <pc:spChg chg="mod ord">
          <ac:chgData name="Jana Murugesan" userId="80c0e22223178440" providerId="LiveId" clId="{F31C8811-504D-4591-95F7-D53A46D9ED94}" dt="2024-02-12T01:14:01.338" v="763" actId="207"/>
          <ac:spMkLst>
            <pc:docMk/>
            <pc:sldMk cId="0" sldId="288"/>
            <ac:spMk id="1048738" creationId="{00000000-0000-0000-0000-000000000000}"/>
          </ac:spMkLst>
        </pc:spChg>
        <pc:spChg chg="mod ord">
          <ac:chgData name="Jana Murugesan" userId="80c0e22223178440" providerId="LiveId" clId="{F31C8811-504D-4591-95F7-D53A46D9ED94}" dt="2024-02-12T01:10:12.633" v="741" actId="1076"/>
          <ac:spMkLst>
            <pc:docMk/>
            <pc:sldMk cId="0" sldId="288"/>
            <ac:spMk id="1048739" creationId="{00000000-0000-0000-0000-000000000000}"/>
          </ac:spMkLst>
        </pc:spChg>
        <pc:picChg chg="add mod">
          <ac:chgData name="Jana Murugesan" userId="80c0e22223178440" providerId="LiveId" clId="{F31C8811-504D-4591-95F7-D53A46D9ED94}" dt="2024-02-12T01:09:42.161" v="732" actId="1076"/>
          <ac:picMkLst>
            <pc:docMk/>
            <pc:sldMk cId="0" sldId="288"/>
            <ac:picMk id="3" creationId="{67D1F3AC-2B17-C135-F34F-FEB0912776D7}"/>
          </ac:picMkLst>
        </pc:picChg>
        <pc:picChg chg="del">
          <ac:chgData name="Jana Murugesan" userId="80c0e22223178440" providerId="LiveId" clId="{F31C8811-504D-4591-95F7-D53A46D9ED94}" dt="2024-02-12T01:09:26.902" v="728" actId="478"/>
          <ac:picMkLst>
            <pc:docMk/>
            <pc:sldMk cId="0" sldId="288"/>
            <ac:picMk id="2097208" creationId="{00000000-0000-0000-0000-000000000000}"/>
          </ac:picMkLst>
        </pc:picChg>
      </pc:sldChg>
      <pc:sldChg chg="addSp delSp modSp add mod modTransition">
        <pc:chgData name="Jana Murugesan" userId="80c0e22223178440" providerId="LiveId" clId="{F31C8811-504D-4591-95F7-D53A46D9ED94}" dt="2024-02-12T03:12:05.206" v="1052"/>
        <pc:sldMkLst>
          <pc:docMk/>
          <pc:sldMk cId="0" sldId="289"/>
        </pc:sldMkLst>
        <pc:spChg chg="add mod ord">
          <ac:chgData name="Jana Murugesan" userId="80c0e22223178440" providerId="LiveId" clId="{F31C8811-504D-4591-95F7-D53A46D9ED94}" dt="2024-02-12T01:14:42.889" v="770" actId="171"/>
          <ac:spMkLst>
            <pc:docMk/>
            <pc:sldMk cId="0" sldId="289"/>
            <ac:spMk id="2" creationId="{83AC95CA-6699-ED8F-65EE-733589150D68}"/>
          </ac:spMkLst>
        </pc:spChg>
        <pc:spChg chg="mod">
          <ac:chgData name="Jana Murugesan" userId="80c0e22223178440" providerId="LiveId" clId="{F31C8811-504D-4591-95F7-D53A46D9ED94}" dt="2024-02-12T01:15:14.157" v="775" actId="113"/>
          <ac:spMkLst>
            <pc:docMk/>
            <pc:sldMk cId="0" sldId="289"/>
            <ac:spMk id="1048610" creationId="{00000000-0000-0000-0000-000000000000}"/>
          </ac:spMkLst>
        </pc:spChg>
        <pc:picChg chg="add mod">
          <ac:chgData name="Jana Murugesan" userId="80c0e22223178440" providerId="LiveId" clId="{F31C8811-504D-4591-95F7-D53A46D9ED94}" dt="2024-02-12T01:17:54.554" v="797" actId="1076"/>
          <ac:picMkLst>
            <pc:docMk/>
            <pc:sldMk cId="0" sldId="289"/>
            <ac:picMk id="1026" creationId="{9CBF6369-B636-F20E-F8CB-8EFAA3E1718E}"/>
          </ac:picMkLst>
        </pc:picChg>
        <pc:picChg chg="add mod">
          <ac:chgData name="Jana Murugesan" userId="80c0e22223178440" providerId="LiveId" clId="{F31C8811-504D-4591-95F7-D53A46D9ED94}" dt="2024-02-12T01:17:46.177" v="794" actId="1076"/>
          <ac:picMkLst>
            <pc:docMk/>
            <pc:sldMk cId="0" sldId="289"/>
            <ac:picMk id="1028" creationId="{1F499494-71CC-5173-EA06-0C561C9C09BA}"/>
          </ac:picMkLst>
        </pc:picChg>
        <pc:picChg chg="del mod">
          <ac:chgData name="Jana Murugesan" userId="80c0e22223178440" providerId="LiveId" clId="{F31C8811-504D-4591-95F7-D53A46D9ED94}" dt="2024-02-12T01:15:50.517" v="776" actId="478"/>
          <ac:picMkLst>
            <pc:docMk/>
            <pc:sldMk cId="0" sldId="289"/>
            <ac:picMk id="2097158" creationId="{00000000-0000-0000-0000-000000000000}"/>
          </ac:picMkLst>
        </pc:picChg>
      </pc:sldChg>
      <pc:sldChg chg="addSp modSp add mod modTransition">
        <pc:chgData name="Jana Murugesan" userId="80c0e22223178440" providerId="LiveId" clId="{F31C8811-504D-4591-95F7-D53A46D9ED94}" dt="2024-02-12T03:12:05.206" v="1052"/>
        <pc:sldMkLst>
          <pc:docMk/>
          <pc:sldMk cId="0" sldId="290"/>
        </pc:sldMkLst>
        <pc:spChg chg="add mod ord">
          <ac:chgData name="Jana Murugesan" userId="80c0e22223178440" providerId="LiveId" clId="{F31C8811-504D-4591-95F7-D53A46D9ED94}" dt="2024-02-12T01:18:12.511" v="803" actId="171"/>
          <ac:spMkLst>
            <pc:docMk/>
            <pc:sldMk cId="0" sldId="290"/>
            <ac:spMk id="2" creationId="{9A0F38BC-0609-B983-1B98-2BE516CAAC8B}"/>
          </ac:spMkLst>
        </pc:spChg>
        <pc:spChg chg="mod">
          <ac:chgData name="Jana Murugesan" userId="80c0e22223178440" providerId="LiveId" clId="{F31C8811-504D-4591-95F7-D53A46D9ED94}" dt="2024-02-12T01:18:59.111" v="818" actId="207"/>
          <ac:spMkLst>
            <pc:docMk/>
            <pc:sldMk cId="0" sldId="290"/>
            <ac:spMk id="1048740" creationId="{00000000-0000-0000-0000-000000000000}"/>
          </ac:spMkLst>
        </pc:spChg>
        <pc:picChg chg="mod">
          <ac:chgData name="Jana Murugesan" userId="80c0e22223178440" providerId="LiveId" clId="{F31C8811-504D-4591-95F7-D53A46D9ED94}" dt="2024-02-12T01:19:04.158" v="819" actId="1076"/>
          <ac:picMkLst>
            <pc:docMk/>
            <pc:sldMk cId="0" sldId="290"/>
            <ac:picMk id="2097209" creationId="{00000000-0000-0000-0000-000000000000}"/>
          </ac:picMkLst>
        </pc:picChg>
      </pc:sldChg>
      <pc:sldChg chg="addSp modSp add mod modTransition">
        <pc:chgData name="Jana Murugesan" userId="80c0e22223178440" providerId="LiveId" clId="{F31C8811-504D-4591-95F7-D53A46D9ED94}" dt="2024-02-12T03:12:05.206" v="1052"/>
        <pc:sldMkLst>
          <pc:docMk/>
          <pc:sldMk cId="0" sldId="291"/>
        </pc:sldMkLst>
        <pc:spChg chg="add mod ord">
          <ac:chgData name="Jana Murugesan" userId="80c0e22223178440" providerId="LiveId" clId="{F31C8811-504D-4591-95F7-D53A46D9ED94}" dt="2024-02-12T01:20:54.422" v="844" actId="171"/>
          <ac:spMkLst>
            <pc:docMk/>
            <pc:sldMk cId="0" sldId="291"/>
            <ac:spMk id="2" creationId="{B14AFE53-72BC-7C5D-5AA2-52C208AAD51D}"/>
          </ac:spMkLst>
        </pc:spChg>
        <pc:spChg chg="mod ord">
          <ac:chgData name="Jana Murugesan" userId="80c0e22223178440" providerId="LiveId" clId="{F31C8811-504D-4591-95F7-D53A46D9ED94}" dt="2024-02-12T01:21:20.090" v="850" actId="113"/>
          <ac:spMkLst>
            <pc:docMk/>
            <pc:sldMk cId="0" sldId="291"/>
            <ac:spMk id="1048741" creationId="{00000000-0000-0000-0000-000000000000}"/>
          </ac:spMkLst>
        </pc:spChg>
        <pc:picChg chg="mod">
          <ac:chgData name="Jana Murugesan" userId="80c0e22223178440" providerId="LiveId" clId="{F31C8811-504D-4591-95F7-D53A46D9ED94}" dt="2024-02-12T01:21:00.259" v="846" actId="1076"/>
          <ac:picMkLst>
            <pc:docMk/>
            <pc:sldMk cId="0" sldId="291"/>
            <ac:picMk id="2097210" creationId="{00000000-0000-0000-0000-000000000000}"/>
          </ac:picMkLst>
        </pc:picChg>
      </pc:sldChg>
      <pc:sldChg chg="addSp delSp modSp add mod modTransition">
        <pc:chgData name="Jana Murugesan" userId="80c0e22223178440" providerId="LiveId" clId="{F31C8811-504D-4591-95F7-D53A46D9ED94}" dt="2024-02-12T03:12:05.206" v="1052"/>
        <pc:sldMkLst>
          <pc:docMk/>
          <pc:sldMk cId="0" sldId="292"/>
        </pc:sldMkLst>
        <pc:spChg chg="add mod">
          <ac:chgData name="Jana Murugesan" userId="80c0e22223178440" providerId="LiveId" clId="{F31C8811-504D-4591-95F7-D53A46D9ED94}" dt="2024-02-12T01:23:19.276" v="885" actId="1076"/>
          <ac:spMkLst>
            <pc:docMk/>
            <pc:sldMk cId="0" sldId="292"/>
            <ac:spMk id="3" creationId="{5CB0C946-A8D0-DB9C-ABD0-D7BEE7437AF3}"/>
          </ac:spMkLst>
        </pc:spChg>
        <pc:spChg chg="add mod ord">
          <ac:chgData name="Jana Murugesan" userId="80c0e22223178440" providerId="LiveId" clId="{F31C8811-504D-4591-95F7-D53A46D9ED94}" dt="2024-02-12T01:23:13.262" v="883" actId="1036"/>
          <ac:spMkLst>
            <pc:docMk/>
            <pc:sldMk cId="0" sldId="292"/>
            <ac:spMk id="4" creationId="{F50D5A9B-F660-546D-6D51-D82742FFBEA8}"/>
          </ac:spMkLst>
        </pc:spChg>
        <pc:spChg chg="del">
          <ac:chgData name="Jana Murugesan" userId="80c0e22223178440" providerId="LiveId" clId="{F31C8811-504D-4591-95F7-D53A46D9ED94}" dt="2024-02-12T01:11:02.950" v="748" actId="478"/>
          <ac:spMkLst>
            <pc:docMk/>
            <pc:sldMk cId="0" sldId="292"/>
            <ac:spMk id="1048607" creationId="{00000000-0000-0000-0000-000000000000}"/>
          </ac:spMkLst>
        </pc:spChg>
        <pc:picChg chg="add mod">
          <ac:chgData name="Jana Murugesan" userId="80c0e22223178440" providerId="LiveId" clId="{F31C8811-504D-4591-95F7-D53A46D9ED94}" dt="2024-02-12T01:22:49.985" v="864" actId="1076"/>
          <ac:picMkLst>
            <pc:docMk/>
            <pc:sldMk cId="0" sldId="292"/>
            <ac:picMk id="2050" creationId="{928B025A-C35E-A663-99E6-400E6AAF1FC6}"/>
          </ac:picMkLst>
        </pc:picChg>
        <pc:picChg chg="del mod">
          <ac:chgData name="Jana Murugesan" userId="80c0e22223178440" providerId="LiveId" clId="{F31C8811-504D-4591-95F7-D53A46D9ED94}" dt="2024-02-12T01:22:25.509" v="860" actId="478"/>
          <ac:picMkLst>
            <pc:docMk/>
            <pc:sldMk cId="0" sldId="292"/>
            <ac:picMk id="2097156" creationId="{00000000-0000-0000-0000-000000000000}"/>
          </ac:picMkLst>
        </pc:picChg>
      </pc:sldChg>
      <pc:sldChg chg="addSp modSp add mod modTransition">
        <pc:chgData name="Jana Murugesan" userId="80c0e22223178440" providerId="LiveId" clId="{F31C8811-504D-4591-95F7-D53A46D9ED94}" dt="2024-02-12T03:12:05.206" v="1052"/>
        <pc:sldMkLst>
          <pc:docMk/>
          <pc:sldMk cId="0" sldId="293"/>
        </pc:sldMkLst>
        <pc:spChg chg="add mod ord">
          <ac:chgData name="Jana Murugesan" userId="80c0e22223178440" providerId="LiveId" clId="{F31C8811-504D-4591-95F7-D53A46D9ED94}" dt="2024-02-12T03:02:28.963" v="955" actId="171"/>
          <ac:spMkLst>
            <pc:docMk/>
            <pc:sldMk cId="0" sldId="293"/>
            <ac:spMk id="2" creationId="{907FD27F-92E5-7250-F651-0F3E579AE63B}"/>
          </ac:spMkLst>
        </pc:spChg>
        <pc:spChg chg="mod ord">
          <ac:chgData name="Jana Murugesan" userId="80c0e22223178440" providerId="LiveId" clId="{F31C8811-504D-4591-95F7-D53A46D9ED94}" dt="2024-02-12T03:02:42.162" v="959" actId="1076"/>
          <ac:spMkLst>
            <pc:docMk/>
            <pc:sldMk cId="0" sldId="293"/>
            <ac:spMk id="1048606" creationId="{00000000-0000-0000-0000-000000000000}"/>
          </ac:spMkLst>
        </pc:spChg>
        <pc:picChg chg="mod">
          <ac:chgData name="Jana Murugesan" userId="80c0e22223178440" providerId="LiveId" clId="{F31C8811-504D-4591-95F7-D53A46D9ED94}" dt="2024-02-12T03:02:33.692" v="957" actId="1076"/>
          <ac:picMkLst>
            <pc:docMk/>
            <pc:sldMk cId="0" sldId="293"/>
            <ac:picMk id="2097155" creationId="{00000000-0000-0000-0000-000000000000}"/>
          </ac:picMkLst>
        </pc:picChg>
      </pc:sldChg>
      <pc:sldChg chg="addSp modSp add mod modTransition">
        <pc:chgData name="Jana Murugesan" userId="80c0e22223178440" providerId="LiveId" clId="{F31C8811-504D-4591-95F7-D53A46D9ED94}" dt="2024-02-12T03:12:05.206" v="1052"/>
        <pc:sldMkLst>
          <pc:docMk/>
          <pc:sldMk cId="0" sldId="294"/>
        </pc:sldMkLst>
        <pc:spChg chg="add mod ord">
          <ac:chgData name="Jana Murugesan" userId="80c0e22223178440" providerId="LiveId" clId="{F31C8811-504D-4591-95F7-D53A46D9ED94}" dt="2024-02-12T03:03:13.755" v="971" actId="1076"/>
          <ac:spMkLst>
            <pc:docMk/>
            <pc:sldMk cId="0" sldId="294"/>
            <ac:spMk id="2" creationId="{DF956C2F-B45D-98D2-2DEC-462271E49FF2}"/>
          </ac:spMkLst>
        </pc:spChg>
        <pc:spChg chg="mod ord">
          <ac:chgData name="Jana Murugesan" userId="80c0e22223178440" providerId="LiveId" clId="{F31C8811-504D-4591-95F7-D53A46D9ED94}" dt="2024-02-12T03:03:16.693" v="972" actId="1076"/>
          <ac:spMkLst>
            <pc:docMk/>
            <pc:sldMk cId="0" sldId="294"/>
            <ac:spMk id="1048605" creationId="{00000000-0000-0000-0000-000000000000}"/>
          </ac:spMkLst>
        </pc:spChg>
        <pc:picChg chg="mod">
          <ac:chgData name="Jana Murugesan" userId="80c0e22223178440" providerId="LiveId" clId="{F31C8811-504D-4591-95F7-D53A46D9ED94}" dt="2024-02-12T03:03:09.440" v="970" actId="1076"/>
          <ac:picMkLst>
            <pc:docMk/>
            <pc:sldMk cId="0" sldId="294"/>
            <ac:picMk id="2097154" creationId="{00000000-0000-0000-0000-000000000000}"/>
          </ac:picMkLst>
        </pc:picChg>
      </pc:sldChg>
      <pc:sldChg chg="addSp modSp add mod modTransition">
        <pc:chgData name="Jana Murugesan" userId="80c0e22223178440" providerId="LiveId" clId="{F31C8811-504D-4591-95F7-D53A46D9ED94}" dt="2024-02-12T03:12:05.206" v="1052"/>
        <pc:sldMkLst>
          <pc:docMk/>
          <pc:sldMk cId="0" sldId="295"/>
        </pc:sldMkLst>
        <pc:spChg chg="add mod ord">
          <ac:chgData name="Jana Murugesan" userId="80c0e22223178440" providerId="LiveId" clId="{F31C8811-504D-4591-95F7-D53A46D9ED94}" dt="2024-02-12T03:09:02.473" v="1027" actId="171"/>
          <ac:spMkLst>
            <pc:docMk/>
            <pc:sldMk cId="0" sldId="295"/>
            <ac:spMk id="2" creationId="{AD4AA605-1B98-1BAF-943E-778912EE5F31}"/>
          </ac:spMkLst>
        </pc:spChg>
        <pc:spChg chg="mod ord">
          <ac:chgData name="Jana Murugesan" userId="80c0e22223178440" providerId="LiveId" clId="{F31C8811-504D-4591-95F7-D53A46D9ED94}" dt="2024-02-12T03:09:10.713" v="1030" actId="1076"/>
          <ac:spMkLst>
            <pc:docMk/>
            <pc:sldMk cId="0" sldId="295"/>
            <ac:spMk id="1048604" creationId="{00000000-0000-0000-0000-000000000000}"/>
          </ac:spMkLst>
        </pc:spChg>
        <pc:picChg chg="mod">
          <ac:chgData name="Jana Murugesan" userId="80c0e22223178440" providerId="LiveId" clId="{F31C8811-504D-4591-95F7-D53A46D9ED94}" dt="2024-02-12T03:09:07.674" v="1029" actId="1076"/>
          <ac:picMkLst>
            <pc:docMk/>
            <pc:sldMk cId="0" sldId="295"/>
            <ac:picMk id="2097153" creationId="{00000000-0000-0000-0000-000000000000}"/>
          </ac:picMkLst>
        </pc:picChg>
      </pc:sldChg>
      <pc:sldChg chg="add modTransition">
        <pc:chgData name="Jana Murugesan" userId="80c0e22223178440" providerId="LiveId" clId="{F31C8811-504D-4591-95F7-D53A46D9ED94}" dt="2024-02-12T03:12:05.206" v="1052"/>
        <pc:sldMkLst>
          <pc:docMk/>
          <pc:sldMk cId="2302414040" sldId="296"/>
        </pc:sldMkLst>
      </pc:sldChg>
      <pc:sldChg chg="add modTransition">
        <pc:chgData name="Jana Murugesan" userId="80c0e22223178440" providerId="LiveId" clId="{F31C8811-504D-4591-95F7-D53A46D9ED94}" dt="2024-02-12T03:12:05.206" v="1052"/>
        <pc:sldMkLst>
          <pc:docMk/>
          <pc:sldMk cId="0" sldId="297"/>
        </pc:sldMkLst>
      </pc:sldChg>
      <pc:sldChg chg="add modTransition">
        <pc:chgData name="Jana Murugesan" userId="80c0e22223178440" providerId="LiveId" clId="{F31C8811-504D-4591-95F7-D53A46D9ED94}" dt="2024-02-12T03:12:05.206" v="1052"/>
        <pc:sldMkLst>
          <pc:docMk/>
          <pc:sldMk cId="0" sldId="298"/>
        </pc:sldMkLst>
      </pc:sldChg>
      <pc:sldChg chg="add modTransition">
        <pc:chgData name="Jana Murugesan" userId="80c0e22223178440" providerId="LiveId" clId="{F31C8811-504D-4591-95F7-D53A46D9ED94}" dt="2024-02-12T03:12:05.206" v="1052"/>
        <pc:sldMkLst>
          <pc:docMk/>
          <pc:sldMk cId="0" sldId="299"/>
        </pc:sldMkLst>
      </pc:sldChg>
      <pc:sldChg chg="add modTransition">
        <pc:chgData name="Jana Murugesan" userId="80c0e22223178440" providerId="LiveId" clId="{F31C8811-504D-4591-95F7-D53A46D9ED94}" dt="2024-02-12T03:12:05.206" v="1052"/>
        <pc:sldMkLst>
          <pc:docMk/>
          <pc:sldMk cId="0" sldId="300"/>
        </pc:sldMkLst>
      </pc:sldChg>
      <pc:sldChg chg="add modTransition">
        <pc:chgData name="Jana Murugesan" userId="80c0e22223178440" providerId="LiveId" clId="{F31C8811-504D-4591-95F7-D53A46D9ED94}" dt="2024-02-12T03:12:05.206" v="1052"/>
        <pc:sldMkLst>
          <pc:docMk/>
          <pc:sldMk cId="0" sldId="301"/>
        </pc:sldMkLst>
      </pc:sldChg>
      <pc:sldChg chg="add modTransition">
        <pc:chgData name="Jana Murugesan" userId="80c0e22223178440" providerId="LiveId" clId="{F31C8811-504D-4591-95F7-D53A46D9ED94}" dt="2024-02-12T03:12:05.206" v="1052"/>
        <pc:sldMkLst>
          <pc:docMk/>
          <pc:sldMk cId="0" sldId="302"/>
        </pc:sldMkLst>
      </pc:sldChg>
      <pc:sldChg chg="add modTransition">
        <pc:chgData name="Jana Murugesan" userId="80c0e22223178440" providerId="LiveId" clId="{F31C8811-504D-4591-95F7-D53A46D9ED94}" dt="2024-02-12T03:12:05.206" v="1052"/>
        <pc:sldMkLst>
          <pc:docMk/>
          <pc:sldMk cId="0" sldId="303"/>
        </pc:sldMkLst>
      </pc:sldChg>
      <pc:sldChg chg="addSp delSp modSp add mod modTransition">
        <pc:chgData name="Jana Murugesan" userId="80c0e22223178440" providerId="LiveId" clId="{F31C8811-504D-4591-95F7-D53A46D9ED94}" dt="2024-02-12T03:12:05.206" v="1052"/>
        <pc:sldMkLst>
          <pc:docMk/>
          <pc:sldMk cId="0" sldId="304"/>
        </pc:sldMkLst>
        <pc:spChg chg="add del mod">
          <ac:chgData name="Jana Murugesan" userId="80c0e22223178440" providerId="LiveId" clId="{F31C8811-504D-4591-95F7-D53A46D9ED94}" dt="2024-02-12T01:26:57.518" v="902" actId="1076"/>
          <ac:spMkLst>
            <pc:docMk/>
            <pc:sldMk cId="0" sldId="304"/>
            <ac:spMk id="2" creationId="{FBA32564-2596-216B-8F55-F8B3B9396F17}"/>
          </ac:spMkLst>
        </pc:spChg>
        <pc:spChg chg="add del mod">
          <ac:chgData name="Jana Murugesan" userId="80c0e22223178440" providerId="LiveId" clId="{F31C8811-504D-4591-95F7-D53A46D9ED94}" dt="2024-02-12T01:12:33.581" v="754" actId="478"/>
          <ac:spMkLst>
            <pc:docMk/>
            <pc:sldMk cId="0" sldId="304"/>
            <ac:spMk id="3" creationId="{2B046170-4971-2AD3-CC73-D8F47E6D668B}"/>
          </ac:spMkLst>
        </pc:spChg>
        <pc:spChg chg="del">
          <ac:chgData name="Jana Murugesan" userId="80c0e22223178440" providerId="LiveId" clId="{F31C8811-504D-4591-95F7-D53A46D9ED94}" dt="2024-02-12T01:12:36.312" v="755" actId="478"/>
          <ac:spMkLst>
            <pc:docMk/>
            <pc:sldMk cId="0" sldId="304"/>
            <ac:spMk id="1048759" creationId="{00000000-0000-0000-0000-000000000000}"/>
          </ac:spMkLst>
        </pc:spChg>
        <pc:spChg chg="mod">
          <ac:chgData name="Jana Murugesan" userId="80c0e22223178440" providerId="LiveId" clId="{F31C8811-504D-4591-95F7-D53A46D9ED94}" dt="2024-02-12T01:27:08.655" v="905" actId="1076"/>
          <ac:spMkLst>
            <pc:docMk/>
            <pc:sldMk cId="0" sldId="304"/>
            <ac:spMk id="1048760" creationId="{00000000-0000-0000-0000-000000000000}"/>
          </ac:spMkLst>
        </pc:spChg>
        <pc:picChg chg="add mod">
          <ac:chgData name="Jana Murugesan" userId="80c0e22223178440" providerId="LiveId" clId="{F31C8811-504D-4591-95F7-D53A46D9ED94}" dt="2024-02-12T01:26:52.589" v="901" actId="1076"/>
          <ac:picMkLst>
            <pc:docMk/>
            <pc:sldMk cId="0" sldId="304"/>
            <ac:picMk id="6146" creationId="{7DF4B7C1-57D5-CE35-6795-B365756F2682}"/>
          </ac:picMkLst>
        </pc:picChg>
        <pc:picChg chg="del mod">
          <ac:chgData name="Jana Murugesan" userId="80c0e22223178440" providerId="LiveId" clId="{F31C8811-504D-4591-95F7-D53A46D9ED94}" dt="2024-02-12T01:12:47.529" v="758" actId="478"/>
          <ac:picMkLst>
            <pc:docMk/>
            <pc:sldMk cId="0" sldId="304"/>
            <ac:picMk id="2097218" creationId="{00000000-0000-0000-0000-000000000000}"/>
          </ac:picMkLst>
        </pc:picChg>
      </pc:sldChg>
      <pc:sldChg chg="modSp add mod modTransition">
        <pc:chgData name="Jana Murugesan" userId="80c0e22223178440" providerId="LiveId" clId="{F31C8811-504D-4591-95F7-D53A46D9ED94}" dt="2024-02-12T03:12:05.206" v="1052"/>
        <pc:sldMkLst>
          <pc:docMk/>
          <pc:sldMk cId="0" sldId="305"/>
        </pc:sldMkLst>
        <pc:spChg chg="mod">
          <ac:chgData name="Jana Murugesan" userId="80c0e22223178440" providerId="LiveId" clId="{F31C8811-504D-4591-95F7-D53A46D9ED94}" dt="2024-02-12T01:27:36.394" v="912" actId="1076"/>
          <ac:spMkLst>
            <pc:docMk/>
            <pc:sldMk cId="0" sldId="305"/>
            <ac:spMk id="1048761" creationId="{00000000-0000-0000-0000-000000000000}"/>
          </ac:spMkLst>
        </pc:spChg>
        <pc:spChg chg="mod">
          <ac:chgData name="Jana Murugesan" userId="80c0e22223178440" providerId="LiveId" clId="{F31C8811-504D-4591-95F7-D53A46D9ED94}" dt="2024-02-12T01:27:29.531" v="909" actId="1076"/>
          <ac:spMkLst>
            <pc:docMk/>
            <pc:sldMk cId="0" sldId="305"/>
            <ac:spMk id="1048762" creationId="{00000000-0000-0000-0000-000000000000}"/>
          </ac:spMkLst>
        </pc:spChg>
        <pc:picChg chg="mod">
          <ac:chgData name="Jana Murugesan" userId="80c0e22223178440" providerId="LiveId" clId="{F31C8811-504D-4591-95F7-D53A46D9ED94}" dt="2024-02-12T01:27:33.177" v="911" actId="1076"/>
          <ac:picMkLst>
            <pc:docMk/>
            <pc:sldMk cId="0" sldId="305"/>
            <ac:picMk id="2097219" creationId="{00000000-0000-0000-0000-000000000000}"/>
          </ac:picMkLst>
        </pc:picChg>
      </pc:sldChg>
      <pc:sldChg chg="modSp add mod modTransition">
        <pc:chgData name="Jana Murugesan" userId="80c0e22223178440" providerId="LiveId" clId="{F31C8811-504D-4591-95F7-D53A46D9ED94}" dt="2024-02-12T03:12:05.206" v="1052"/>
        <pc:sldMkLst>
          <pc:docMk/>
          <pc:sldMk cId="3627715984" sldId="306"/>
        </pc:sldMkLst>
        <pc:spChg chg="mod">
          <ac:chgData name="Jana Murugesan" userId="80c0e22223178440" providerId="LiveId" clId="{F31C8811-504D-4591-95F7-D53A46D9ED94}" dt="2024-02-12T01:28:37.809" v="918" actId="1076"/>
          <ac:spMkLst>
            <pc:docMk/>
            <pc:sldMk cId="3627715984" sldId="306"/>
            <ac:spMk id="2" creationId="{4BFA1DFF-1FF3-6A13-21FC-A503350116E0}"/>
          </ac:spMkLst>
        </pc:spChg>
        <pc:spChg chg="mod">
          <ac:chgData name="Jana Murugesan" userId="80c0e22223178440" providerId="LiveId" clId="{F31C8811-504D-4591-95F7-D53A46D9ED94}" dt="2024-02-12T01:28:34.598" v="917" actId="1076"/>
          <ac:spMkLst>
            <pc:docMk/>
            <pc:sldMk cId="3627715984" sldId="306"/>
            <ac:spMk id="3" creationId="{583EFA75-0F53-C884-1510-591BD2629B61}"/>
          </ac:spMkLst>
        </pc:spChg>
      </pc:sldChg>
      <pc:sldChg chg="add modTransition">
        <pc:chgData name="Jana Murugesan" userId="80c0e22223178440" providerId="LiveId" clId="{F31C8811-504D-4591-95F7-D53A46D9ED94}" dt="2024-02-12T03:12:05.206" v="1052"/>
        <pc:sldMkLst>
          <pc:docMk/>
          <pc:sldMk cId="192882550" sldId="307"/>
        </pc:sldMkLst>
      </pc:sldChg>
      <pc:sldChg chg="modSp add mod modTransition">
        <pc:chgData name="Jana Murugesan" userId="80c0e22223178440" providerId="LiveId" clId="{F31C8811-504D-4591-95F7-D53A46D9ED94}" dt="2024-02-12T03:12:05.206" v="1052"/>
        <pc:sldMkLst>
          <pc:docMk/>
          <pc:sldMk cId="3018565611" sldId="308"/>
        </pc:sldMkLst>
        <pc:spChg chg="mod">
          <ac:chgData name="Jana Murugesan" userId="80c0e22223178440" providerId="LiveId" clId="{F31C8811-504D-4591-95F7-D53A46D9ED94}" dt="2024-02-12T01:29:13.502" v="923" actId="1076"/>
          <ac:spMkLst>
            <pc:docMk/>
            <pc:sldMk cId="3018565611" sldId="308"/>
            <ac:spMk id="2" creationId="{68015107-FC3B-E9C5-FB5F-04F7A60F455A}"/>
          </ac:spMkLst>
        </pc:spChg>
        <pc:picChg chg="mod">
          <ac:chgData name="Jana Murugesan" userId="80c0e22223178440" providerId="LiveId" clId="{F31C8811-504D-4591-95F7-D53A46D9ED94}" dt="2024-02-12T01:29:09.340" v="922" actId="14100"/>
          <ac:picMkLst>
            <pc:docMk/>
            <pc:sldMk cId="3018565611" sldId="308"/>
            <ac:picMk id="19460" creationId="{8639F7C7-184B-6DD2-61BC-B20B37E5212D}"/>
          </ac:picMkLst>
        </pc:picChg>
      </pc:sldChg>
      <pc:sldChg chg="modSp add mod modTransition">
        <pc:chgData name="Jana Murugesan" userId="80c0e22223178440" providerId="LiveId" clId="{F31C8811-504D-4591-95F7-D53A46D9ED94}" dt="2024-02-12T03:12:05.206" v="1052"/>
        <pc:sldMkLst>
          <pc:docMk/>
          <pc:sldMk cId="2593767986" sldId="309"/>
        </pc:sldMkLst>
        <pc:spChg chg="mod">
          <ac:chgData name="Jana Murugesan" userId="80c0e22223178440" providerId="LiveId" clId="{F31C8811-504D-4591-95F7-D53A46D9ED94}" dt="2024-02-12T01:29:19.964" v="924" actId="1076"/>
          <ac:spMkLst>
            <pc:docMk/>
            <pc:sldMk cId="2593767986" sldId="309"/>
            <ac:spMk id="2" creationId="{EC82DF66-3894-D7E2-4734-B81918B50C49}"/>
          </ac:spMkLst>
        </pc:spChg>
        <pc:picChg chg="mod">
          <ac:chgData name="Jana Murugesan" userId="80c0e22223178440" providerId="LiveId" clId="{F31C8811-504D-4591-95F7-D53A46D9ED94}" dt="2024-02-12T01:29:22.697" v="925" actId="1076"/>
          <ac:picMkLst>
            <pc:docMk/>
            <pc:sldMk cId="2593767986" sldId="309"/>
            <ac:picMk id="18434" creationId="{2EBBE75B-61F3-9581-60C3-0EE7EF7CF6D4}"/>
          </ac:picMkLst>
        </pc:picChg>
      </pc:sldChg>
      <pc:sldChg chg="modSp add mod modTransition">
        <pc:chgData name="Jana Murugesan" userId="80c0e22223178440" providerId="LiveId" clId="{F31C8811-504D-4591-95F7-D53A46D9ED94}" dt="2024-02-12T03:12:05.206" v="1052"/>
        <pc:sldMkLst>
          <pc:docMk/>
          <pc:sldMk cId="2816636292" sldId="310"/>
        </pc:sldMkLst>
        <pc:spChg chg="mod">
          <ac:chgData name="Jana Murugesan" userId="80c0e22223178440" providerId="LiveId" clId="{F31C8811-504D-4591-95F7-D53A46D9ED94}" dt="2024-02-12T01:30:57.012" v="941" actId="1076"/>
          <ac:spMkLst>
            <pc:docMk/>
            <pc:sldMk cId="2816636292" sldId="310"/>
            <ac:spMk id="2" creationId="{68F39718-0D4D-19CD-D28C-2DAA96EFDD1B}"/>
          </ac:spMkLst>
        </pc:spChg>
        <pc:picChg chg="mod">
          <ac:chgData name="Jana Murugesan" userId="80c0e22223178440" providerId="LiveId" clId="{F31C8811-504D-4591-95F7-D53A46D9ED94}" dt="2024-02-12T01:31:02.845" v="943" actId="14100"/>
          <ac:picMkLst>
            <pc:docMk/>
            <pc:sldMk cId="2816636292" sldId="310"/>
            <ac:picMk id="15362" creationId="{F42DB2FE-16E5-5B5F-7A6A-15F4C7F3540D}"/>
          </ac:picMkLst>
        </pc:picChg>
      </pc:sldChg>
      <pc:sldChg chg="modSp add mod modTransition">
        <pc:chgData name="Jana Murugesan" userId="80c0e22223178440" providerId="LiveId" clId="{F31C8811-504D-4591-95F7-D53A46D9ED94}" dt="2024-02-12T03:12:05.206" v="1052"/>
        <pc:sldMkLst>
          <pc:docMk/>
          <pc:sldMk cId="2915334442" sldId="311"/>
        </pc:sldMkLst>
        <pc:spChg chg="mod">
          <ac:chgData name="Jana Murugesan" userId="80c0e22223178440" providerId="LiveId" clId="{F31C8811-504D-4591-95F7-D53A46D9ED94}" dt="2024-02-12T01:32:14.631" v="948" actId="1076"/>
          <ac:spMkLst>
            <pc:docMk/>
            <pc:sldMk cId="2915334442" sldId="311"/>
            <ac:spMk id="2" creationId="{2BB959D5-D65C-F14A-FE69-E5105D51E6E8}"/>
          </ac:spMkLst>
        </pc:spChg>
        <pc:spChg chg="mod">
          <ac:chgData name="Jana Murugesan" userId="80c0e22223178440" providerId="LiveId" clId="{F31C8811-504D-4591-95F7-D53A46D9ED94}" dt="2024-02-12T01:32:18.128" v="949" actId="1076"/>
          <ac:spMkLst>
            <pc:docMk/>
            <pc:sldMk cId="2915334442" sldId="311"/>
            <ac:spMk id="3" creationId="{219005F9-00CD-F084-4976-1616BE312971}"/>
          </ac:spMkLst>
        </pc:spChg>
      </pc:sldChg>
      <pc:sldChg chg="addSp modSp add modTransition">
        <pc:chgData name="Jana Murugesan" userId="80c0e22223178440" providerId="LiveId" clId="{F31C8811-504D-4591-95F7-D53A46D9ED94}" dt="2024-02-12T03:12:05.206" v="1052"/>
        <pc:sldMkLst>
          <pc:docMk/>
          <pc:sldMk cId="126284917" sldId="312"/>
        </pc:sldMkLst>
        <pc:picChg chg="add mod">
          <ac:chgData name="Jana Murugesan" userId="80c0e22223178440" providerId="LiveId" clId="{F31C8811-504D-4591-95F7-D53A46D9ED94}" dt="2024-02-12T03:05:44.443" v="976" actId="14100"/>
          <ac:picMkLst>
            <pc:docMk/>
            <pc:sldMk cId="126284917" sldId="312"/>
            <ac:picMk id="7170" creationId="{A53AC92A-8AFE-0C62-9239-A0943E862E9D}"/>
          </ac:picMkLst>
        </pc:picChg>
      </pc:sldChg>
      <pc:sldChg chg="addSp modSp new modTransition">
        <pc:chgData name="Jana Murugesan" userId="80c0e22223178440" providerId="LiveId" clId="{F31C8811-504D-4591-95F7-D53A46D9ED94}" dt="2024-02-12T03:12:05.206" v="1052"/>
        <pc:sldMkLst>
          <pc:docMk/>
          <pc:sldMk cId="1166208774" sldId="313"/>
        </pc:sldMkLst>
        <pc:picChg chg="add mod">
          <ac:chgData name="Jana Murugesan" userId="80c0e22223178440" providerId="LiveId" clId="{F31C8811-504D-4591-95F7-D53A46D9ED94}" dt="2024-02-12T03:06:17.880" v="980" actId="14100"/>
          <ac:picMkLst>
            <pc:docMk/>
            <pc:sldMk cId="1166208774" sldId="313"/>
            <ac:picMk id="10242" creationId="{B7130E96-6B02-6958-C019-440015401EB8}"/>
          </ac:picMkLst>
        </pc:picChg>
      </pc:sldChg>
      <pc:sldChg chg="addSp modSp new mod modTransition">
        <pc:chgData name="Jana Murugesan" userId="80c0e22223178440" providerId="LiveId" clId="{F31C8811-504D-4591-95F7-D53A46D9ED94}" dt="2024-02-12T03:12:05.206" v="1052"/>
        <pc:sldMkLst>
          <pc:docMk/>
          <pc:sldMk cId="2630838847" sldId="314"/>
        </pc:sldMkLst>
        <pc:spChg chg="add mod">
          <ac:chgData name="Jana Murugesan" userId="80c0e22223178440" providerId="LiveId" clId="{F31C8811-504D-4591-95F7-D53A46D9ED94}" dt="2024-02-12T03:09:29.783" v="1037" actId="1076"/>
          <ac:spMkLst>
            <pc:docMk/>
            <pc:sldMk cId="2630838847" sldId="314"/>
            <ac:spMk id="3" creationId="{5BC4281D-09DE-7FE1-29B3-82750C4ED112}"/>
          </ac:spMkLst>
        </pc:spChg>
        <pc:spChg chg="add mod ord">
          <ac:chgData name="Jana Murugesan" userId="80c0e22223178440" providerId="LiveId" clId="{F31C8811-504D-4591-95F7-D53A46D9ED94}" dt="2024-02-12T03:09:21.239" v="1034" actId="171"/>
          <ac:spMkLst>
            <pc:docMk/>
            <pc:sldMk cId="2630838847" sldId="314"/>
            <ac:spMk id="4" creationId="{809668D1-D1E8-9514-0121-AC64715B8BBB}"/>
          </ac:spMkLst>
        </pc:spChg>
        <pc:picChg chg="add mod">
          <ac:chgData name="Jana Murugesan" userId="80c0e22223178440" providerId="LiveId" clId="{F31C8811-504D-4591-95F7-D53A46D9ED94}" dt="2024-02-12T03:09:25.675" v="1036" actId="1076"/>
          <ac:picMkLst>
            <pc:docMk/>
            <pc:sldMk cId="2630838847" sldId="314"/>
            <ac:picMk id="11266" creationId="{5EC26562-2AB0-531B-4A24-0583C8517801}"/>
          </ac:picMkLst>
        </pc:picChg>
      </pc:sldChg>
      <pc:sldChg chg="add modTransition">
        <pc:chgData name="Jana Murugesan" userId="80c0e22223178440" providerId="LiveId" clId="{F31C8811-504D-4591-95F7-D53A46D9ED94}" dt="2024-02-12T03:12:05.206" v="1052"/>
        <pc:sldMkLst>
          <pc:docMk/>
          <pc:sldMk cId="4284524656" sldId="315"/>
        </pc:sldMkLst>
      </pc:sldChg>
      <pc:sldChg chg="add del">
        <pc:chgData name="Jana Murugesan" userId="80c0e22223178440" providerId="LiveId" clId="{F31C8811-504D-4591-95F7-D53A46D9ED94}" dt="2024-02-12T03:11:44.841" v="1051" actId="47"/>
        <pc:sldMkLst>
          <pc:docMk/>
          <pc:sldMk cId="1629028800" sldId="316"/>
        </pc:sldMkLst>
      </pc:sldChg>
      <pc:sldChg chg="add modTransition">
        <pc:chgData name="Jana Murugesan" userId="80c0e22223178440" providerId="LiveId" clId="{F31C8811-504D-4591-95F7-D53A46D9ED94}" dt="2024-02-12T03:12:05.206" v="1052"/>
        <pc:sldMkLst>
          <pc:docMk/>
          <pc:sldMk cId="1677405135" sldId="317"/>
        </pc:sldMkLst>
      </pc:sldChg>
      <pc:sldChg chg="modSp add mod modTransition">
        <pc:chgData name="Jana Murugesan" userId="80c0e22223178440" providerId="LiveId" clId="{F31C8811-504D-4591-95F7-D53A46D9ED94}" dt="2024-02-12T03:12:05.206" v="1052"/>
        <pc:sldMkLst>
          <pc:docMk/>
          <pc:sldMk cId="2836188534" sldId="318"/>
        </pc:sldMkLst>
        <pc:picChg chg="mod">
          <ac:chgData name="Jana Murugesan" userId="80c0e22223178440" providerId="LiveId" clId="{F31C8811-504D-4591-95F7-D53A46D9ED94}" dt="2024-02-12T03:11:32.273" v="1050" actId="1038"/>
          <ac:picMkLst>
            <pc:docMk/>
            <pc:sldMk cId="2836188534" sldId="318"/>
            <ac:picMk id="4" creationId="{44FFC9F1-AB90-F570-072B-B3D11302A073}"/>
          </ac:picMkLst>
        </pc:picChg>
      </pc:sldChg>
      <pc:sldChg chg="add modTransition">
        <pc:chgData name="Jana Murugesan" userId="80c0e22223178440" providerId="LiveId" clId="{F31C8811-504D-4591-95F7-D53A46D9ED94}" dt="2024-02-12T03:12:05.206" v="1052"/>
        <pc:sldMkLst>
          <pc:docMk/>
          <pc:sldMk cId="2234555106" sldId="319"/>
        </pc:sldMkLst>
      </pc:sldChg>
      <pc:sldChg chg="addSp delSp modSp add mod modTransition">
        <pc:chgData name="Jana Murugesan" userId="80c0e22223178440" providerId="LiveId" clId="{F31C8811-504D-4591-95F7-D53A46D9ED94}" dt="2024-02-12T03:12:05.206" v="1052"/>
        <pc:sldMkLst>
          <pc:docMk/>
          <pc:sldMk cId="4091008504" sldId="320"/>
        </pc:sldMkLst>
        <pc:spChg chg="del mod">
          <ac:chgData name="Jana Murugesan" userId="80c0e22223178440" providerId="LiveId" clId="{F31C8811-504D-4591-95F7-D53A46D9ED94}" dt="2024-02-12T03:11:02.112" v="1040" actId="478"/>
          <ac:spMkLst>
            <pc:docMk/>
            <pc:sldMk cId="4091008504" sldId="320"/>
            <ac:spMk id="2" creationId="{31D4B310-956B-4986-B649-6C84FE0800FB}"/>
          </ac:spMkLst>
        </pc:spChg>
        <pc:spChg chg="add mod">
          <ac:chgData name="Jana Murugesan" userId="80c0e22223178440" providerId="LiveId" clId="{F31C8811-504D-4591-95F7-D53A46D9ED94}" dt="2024-02-12T03:11:02.112" v="1040" actId="478"/>
          <ac:spMkLst>
            <pc:docMk/>
            <pc:sldMk cId="4091008504" sldId="320"/>
            <ac:spMk id="5" creationId="{F4C6DF17-EB5D-D4B3-1781-9BC89F6D2058}"/>
          </ac:spMkLst>
        </pc:spChg>
        <pc:picChg chg="mod">
          <ac:chgData name="Jana Murugesan" userId="80c0e22223178440" providerId="LiveId" clId="{F31C8811-504D-4591-95F7-D53A46D9ED94}" dt="2024-02-12T03:11:05.998" v="1041" actId="14100"/>
          <ac:picMkLst>
            <pc:docMk/>
            <pc:sldMk cId="4091008504" sldId="320"/>
            <ac:picMk id="3" creationId="{1A6E9961-E1DE-43EA-852F-A026B8FA2D01}"/>
          </ac:picMkLst>
        </pc:picChg>
      </pc:sldChg>
      <pc:sldChg chg="add del">
        <pc:chgData name="Jana Murugesan" userId="80c0e22223178440" providerId="LiveId" clId="{F31C8811-504D-4591-95F7-D53A46D9ED94}" dt="2024-02-12T03:13:27.862" v="1054"/>
        <pc:sldMkLst>
          <pc:docMk/>
          <pc:sldMk cId="1985952119" sldId="321"/>
        </pc:sldMkLst>
      </pc:sldChg>
      <pc:sldChg chg="addSp delSp modSp add mod">
        <pc:chgData name="Jana Murugesan" userId="80c0e22223178440" providerId="LiveId" clId="{F31C8811-504D-4591-95F7-D53A46D9ED94}" dt="2024-02-12T03:16:12.978" v="1122" actId="1035"/>
        <pc:sldMkLst>
          <pc:docMk/>
          <pc:sldMk cId="3552889506" sldId="321"/>
        </pc:sldMkLst>
        <pc:spChg chg="mod">
          <ac:chgData name="Jana Murugesan" userId="80c0e22223178440" providerId="LiveId" clId="{F31C8811-504D-4591-95F7-D53A46D9ED94}" dt="2024-02-12T03:15:39.998" v="1094" actId="20577"/>
          <ac:spMkLst>
            <pc:docMk/>
            <pc:sldMk cId="3552889506" sldId="321"/>
            <ac:spMk id="8" creationId="{0600A7E9-D150-AA01-BA6F-048F115EB9D9}"/>
          </ac:spMkLst>
        </pc:spChg>
        <pc:spChg chg="mod">
          <ac:chgData name="Jana Murugesan" userId="80c0e22223178440" providerId="LiveId" clId="{F31C8811-504D-4591-95F7-D53A46D9ED94}" dt="2024-02-12T03:16:12.978" v="1122" actId="1035"/>
          <ac:spMkLst>
            <pc:docMk/>
            <pc:sldMk cId="3552889506" sldId="321"/>
            <ac:spMk id="14" creationId="{1BC0D754-F78C-675D-A8E9-1710CEA99870}"/>
          </ac:spMkLst>
        </pc:spChg>
        <pc:picChg chg="add del">
          <ac:chgData name="Jana Murugesan" userId="80c0e22223178440" providerId="LiveId" clId="{F31C8811-504D-4591-95F7-D53A46D9ED94}" dt="2024-02-12T03:15:12.788" v="1062" actId="478"/>
          <ac:picMkLst>
            <pc:docMk/>
            <pc:sldMk cId="3552889506" sldId="321"/>
            <ac:picMk id="13" creationId="{CE06D2F4-5263-4D9B-FB0A-A1EF89EBCFE8}"/>
          </ac:picMkLst>
        </pc:picChg>
        <pc:picChg chg="add del mod">
          <ac:chgData name="Jana Murugesan" userId="80c0e22223178440" providerId="LiveId" clId="{F31C8811-504D-4591-95F7-D53A46D9ED94}" dt="2024-02-12T03:16:08.941" v="1112" actId="1076"/>
          <ac:picMkLst>
            <pc:docMk/>
            <pc:sldMk cId="3552889506" sldId="321"/>
            <ac:picMk id="12290" creationId="{C7AD703E-29F4-632C-F933-329E3600D01B}"/>
          </ac:picMkLst>
        </pc:picChg>
      </pc:sldChg>
      <pc:sldChg chg="addSp delSp modSp add mod">
        <pc:chgData name="Jana Murugesan" userId="80c0e22223178440" providerId="LiveId" clId="{F31C8811-504D-4591-95F7-D53A46D9ED94}" dt="2024-02-12T03:20:55.529" v="1203" actId="20577"/>
        <pc:sldMkLst>
          <pc:docMk/>
          <pc:sldMk cId="3295240816" sldId="322"/>
        </pc:sldMkLst>
        <pc:spChg chg="add del mod">
          <ac:chgData name="Jana Murugesan" userId="80c0e22223178440" providerId="LiveId" clId="{F31C8811-504D-4591-95F7-D53A46D9ED94}" dt="2024-02-12T03:16:37.430" v="1125" actId="478"/>
          <ac:spMkLst>
            <pc:docMk/>
            <pc:sldMk cId="3295240816" sldId="322"/>
            <ac:spMk id="2" creationId="{D491A40A-6A74-C473-8954-72A1E0FFEA2F}"/>
          </ac:spMkLst>
        </pc:spChg>
        <pc:spChg chg="mod">
          <ac:chgData name="Jana Murugesan" userId="80c0e22223178440" providerId="LiveId" clId="{F31C8811-504D-4591-95F7-D53A46D9ED94}" dt="2024-02-12T03:19:06.361" v="1162" actId="20577"/>
          <ac:spMkLst>
            <pc:docMk/>
            <pc:sldMk cId="3295240816" sldId="322"/>
            <ac:spMk id="6" creationId="{B5664E8F-AB42-ECE1-7B67-C1924B022ABA}"/>
          </ac:spMkLst>
        </pc:spChg>
        <pc:spChg chg="mod">
          <ac:chgData name="Jana Murugesan" userId="80c0e22223178440" providerId="LiveId" clId="{F31C8811-504D-4591-95F7-D53A46D9ED94}" dt="2024-02-12T03:20:55.529" v="1203" actId="20577"/>
          <ac:spMkLst>
            <pc:docMk/>
            <pc:sldMk cId="3295240816" sldId="322"/>
            <ac:spMk id="8" creationId="{052C87FF-B838-57AA-000E-75DE44B55C28}"/>
          </ac:spMkLst>
        </pc:spChg>
        <pc:spChg chg="add mod">
          <ac:chgData name="Jana Murugesan" userId="80c0e22223178440" providerId="LiveId" clId="{F31C8811-504D-4591-95F7-D53A46D9ED94}" dt="2024-02-12T03:16:49.718" v="1127"/>
          <ac:spMkLst>
            <pc:docMk/>
            <pc:sldMk cId="3295240816" sldId="322"/>
            <ac:spMk id="10" creationId="{559203DF-AAB5-D75D-56BE-C36497E8D1E2}"/>
          </ac:spMkLst>
        </pc:spChg>
        <pc:spChg chg="del">
          <ac:chgData name="Jana Murugesan" userId="80c0e22223178440" providerId="LiveId" clId="{F31C8811-504D-4591-95F7-D53A46D9ED94}" dt="2024-02-12T03:16:40.885" v="1126" actId="478"/>
          <ac:spMkLst>
            <pc:docMk/>
            <pc:sldMk cId="3295240816" sldId="322"/>
            <ac:spMk id="14" creationId="{769C3CBC-4A39-2068-F1F5-F22FFCF5A9CF}"/>
          </ac:spMkLst>
        </pc:spChg>
        <pc:picChg chg="del">
          <ac:chgData name="Jana Murugesan" userId="80c0e22223178440" providerId="LiveId" clId="{F31C8811-504D-4591-95F7-D53A46D9ED94}" dt="2024-02-12T03:18:41.683" v="1128" actId="478"/>
          <ac:picMkLst>
            <pc:docMk/>
            <pc:sldMk cId="3295240816" sldId="322"/>
            <ac:picMk id="4" creationId="{07422B36-2CCE-4D54-1A4D-CEFE2E950E5F}"/>
          </ac:picMkLst>
        </pc:picChg>
        <pc:picChg chg="add del mod">
          <ac:chgData name="Jana Murugesan" userId="80c0e22223178440" providerId="LiveId" clId="{F31C8811-504D-4591-95F7-D53A46D9ED94}" dt="2024-02-12T03:16:37.430" v="1125" actId="478"/>
          <ac:picMkLst>
            <pc:docMk/>
            <pc:sldMk cId="3295240816" sldId="322"/>
            <ac:picMk id="7" creationId="{5FB70136-27FA-268B-9414-713CDDED1C44}"/>
          </ac:picMkLst>
        </pc:picChg>
        <pc:picChg chg="add mod">
          <ac:chgData name="Jana Murugesan" userId="80c0e22223178440" providerId="LiveId" clId="{F31C8811-504D-4591-95F7-D53A46D9ED94}" dt="2024-02-12T03:16:49.718" v="1127"/>
          <ac:picMkLst>
            <pc:docMk/>
            <pc:sldMk cId="3295240816" sldId="322"/>
            <ac:picMk id="11" creationId="{EBF4CC35-4592-F921-3C49-DA99DA5497E5}"/>
          </ac:picMkLst>
        </pc:picChg>
        <pc:picChg chg="del">
          <ac:chgData name="Jana Murugesan" userId="80c0e22223178440" providerId="LiveId" clId="{F31C8811-504D-4591-95F7-D53A46D9ED94}" dt="2024-02-12T03:16:20.711" v="1123" actId="478"/>
          <ac:picMkLst>
            <pc:docMk/>
            <pc:sldMk cId="3295240816" sldId="322"/>
            <ac:picMk id="13" creationId="{8E686C8D-51FC-95AE-794E-4EDAA970AFF7}"/>
          </ac:picMkLst>
        </pc:picChg>
        <pc:picChg chg="add mod">
          <ac:chgData name="Jana Murugesan" userId="80c0e22223178440" providerId="LiveId" clId="{F31C8811-504D-4591-95F7-D53A46D9ED94}" dt="2024-02-12T03:19:13.813" v="1163" actId="1076"/>
          <ac:picMkLst>
            <pc:docMk/>
            <pc:sldMk cId="3295240816" sldId="322"/>
            <ac:picMk id="13314" creationId="{7B30C18B-49F3-E5C2-33FB-D800C89EE9DA}"/>
          </ac:picMkLst>
        </pc:picChg>
      </pc:sldChg>
      <pc:sldChg chg="addSp delSp modSp add mod">
        <pc:chgData name="Jana Murugesan" userId="80c0e22223178440" providerId="LiveId" clId="{F31C8811-504D-4591-95F7-D53A46D9ED94}" dt="2024-02-12T03:20:42.983" v="1185" actId="20577"/>
        <pc:sldMkLst>
          <pc:docMk/>
          <pc:sldMk cId="2356056446" sldId="323"/>
        </pc:sldMkLst>
        <pc:spChg chg="add mod">
          <ac:chgData name="Jana Murugesan" userId="80c0e22223178440" providerId="LiveId" clId="{F31C8811-504D-4591-95F7-D53A46D9ED94}" dt="2024-02-12T03:20:32.323" v="1173"/>
          <ac:spMkLst>
            <pc:docMk/>
            <pc:sldMk cId="2356056446" sldId="323"/>
            <ac:spMk id="2" creationId="{70421636-8A9C-D46F-6FBA-5719D3DB57AC}"/>
          </ac:spMkLst>
        </pc:spChg>
        <pc:spChg chg="del">
          <ac:chgData name="Jana Murugesan" userId="80c0e22223178440" providerId="LiveId" clId="{F31C8811-504D-4591-95F7-D53A46D9ED94}" dt="2024-02-12T03:20:29.830" v="1171" actId="478"/>
          <ac:spMkLst>
            <pc:docMk/>
            <pc:sldMk cId="2356056446" sldId="323"/>
            <ac:spMk id="6" creationId="{27277B34-9641-CFB9-5A87-B690B69BFF6E}"/>
          </ac:spMkLst>
        </pc:spChg>
        <pc:spChg chg="mod">
          <ac:chgData name="Jana Murugesan" userId="80c0e22223178440" providerId="LiveId" clId="{F31C8811-504D-4591-95F7-D53A46D9ED94}" dt="2024-02-12T03:20:42.983" v="1185" actId="20577"/>
          <ac:spMkLst>
            <pc:docMk/>
            <pc:sldMk cId="2356056446" sldId="323"/>
            <ac:spMk id="8" creationId="{80B7A0AF-3A31-89FE-DBA2-BCCE1EB41EAD}"/>
          </ac:spMkLst>
        </pc:spChg>
        <pc:spChg chg="add mod">
          <ac:chgData name="Jana Murugesan" userId="80c0e22223178440" providerId="LiveId" clId="{F31C8811-504D-4591-95F7-D53A46D9ED94}" dt="2024-02-12T03:20:32.323" v="1173"/>
          <ac:spMkLst>
            <pc:docMk/>
            <pc:sldMk cId="2356056446" sldId="323"/>
            <ac:spMk id="11" creationId="{D0F0A5C4-1F56-6F21-8C30-AA2A5DB4FCD5}"/>
          </ac:spMkLst>
        </pc:spChg>
        <pc:spChg chg="del mod">
          <ac:chgData name="Jana Murugesan" userId="80c0e22223178440" providerId="LiveId" clId="{F31C8811-504D-4591-95F7-D53A46D9ED94}" dt="2024-02-12T03:20:27.018" v="1170" actId="478"/>
          <ac:spMkLst>
            <pc:docMk/>
            <pc:sldMk cId="2356056446" sldId="323"/>
            <ac:spMk id="14" creationId="{51F99F63-5499-7C4E-FCDA-1BC262C355C3}"/>
          </ac:spMkLst>
        </pc:spChg>
        <pc:picChg chg="del">
          <ac:chgData name="Jana Murugesan" userId="80c0e22223178440" providerId="LiveId" clId="{F31C8811-504D-4591-95F7-D53A46D9ED94}" dt="2024-02-12T03:20:31.294" v="1172" actId="478"/>
          <ac:picMkLst>
            <pc:docMk/>
            <pc:sldMk cId="2356056446" sldId="323"/>
            <ac:picMk id="4" creationId="{47B2FF58-B2F3-7148-2A63-9CD71F6414F6}"/>
          </ac:picMkLst>
        </pc:picChg>
        <pc:picChg chg="del">
          <ac:chgData name="Jana Murugesan" userId="80c0e22223178440" providerId="LiveId" clId="{F31C8811-504D-4591-95F7-D53A46D9ED94}" dt="2024-02-12T03:20:03.967" v="1166" actId="478"/>
          <ac:picMkLst>
            <pc:docMk/>
            <pc:sldMk cId="2356056446" sldId="323"/>
            <ac:picMk id="7" creationId="{15B88883-F4DE-9482-62EC-D2E40FD72E93}"/>
          </ac:picMkLst>
        </pc:picChg>
        <pc:picChg chg="add mod">
          <ac:chgData name="Jana Murugesan" userId="80c0e22223178440" providerId="LiveId" clId="{F31C8811-504D-4591-95F7-D53A46D9ED94}" dt="2024-02-12T03:20:32.323" v="1173"/>
          <ac:picMkLst>
            <pc:docMk/>
            <pc:sldMk cId="2356056446" sldId="323"/>
            <ac:picMk id="12" creationId="{5ABB4CAD-EC53-E762-DBFD-CF767FA5441B}"/>
          </ac:picMkLst>
        </pc:picChg>
        <pc:picChg chg="del">
          <ac:chgData name="Jana Murugesan" userId="80c0e22223178440" providerId="LiveId" clId="{F31C8811-504D-4591-95F7-D53A46D9ED94}" dt="2024-02-12T03:20:22.442" v="1168" actId="478"/>
          <ac:picMkLst>
            <pc:docMk/>
            <pc:sldMk cId="2356056446" sldId="323"/>
            <ac:picMk id="13" creationId="{02AF1E91-DB5D-55B5-8ED9-9D995CB7BAAE}"/>
          </ac:picMkLst>
        </pc:picChg>
        <pc:picChg chg="add mod">
          <ac:chgData name="Jana Murugesan" userId="80c0e22223178440" providerId="LiveId" clId="{F31C8811-504D-4591-95F7-D53A46D9ED94}" dt="2024-02-12T03:20:32.323" v="1173"/>
          <ac:picMkLst>
            <pc:docMk/>
            <pc:sldMk cId="2356056446" sldId="323"/>
            <ac:picMk id="15" creationId="{76842AA6-B114-FA09-B4FC-CB990FD1C8D9}"/>
          </ac:picMkLst>
        </pc:picChg>
        <pc:picChg chg="add mod">
          <ac:chgData name="Jana Murugesan" userId="80c0e22223178440" providerId="LiveId" clId="{F31C8811-504D-4591-95F7-D53A46D9ED94}" dt="2024-02-12T03:20:07.041" v="1167" actId="1076"/>
          <ac:picMkLst>
            <pc:docMk/>
            <pc:sldMk cId="2356056446" sldId="323"/>
            <ac:picMk id="14338" creationId="{1607CC40-C601-74FB-8B92-F061C14054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41841-9AEE-4B59-A218-6604E0BE7540}" type="datetimeFigureOut">
              <a:rPr lang="en-IN" smtClean="0"/>
              <a:t>13-08-2024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C5C61-DF31-498B-9990-94570C45D3C1}" type="slidenum">
              <a:rPr lang="en-IN" smtClean="0"/>
              <a:t>‹#›</a:t>
            </a:fld>
            <a:endParaRPr lang="en-IN"/>
          </a:p>
        </p:txBody>
      </p:sp>
    </p:spTree>
    <p:extLst>
      <p:ext uri="{BB962C8B-B14F-4D97-AF65-F5344CB8AC3E}">
        <p14:creationId xmlns:p14="http://schemas.microsoft.com/office/powerpoint/2010/main" val="1542880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Slide Image Placeholder 1"/>
          <p:cNvSpPr>
            <a:spLocks noGrp="1" noRot="1" noChangeAspect="1" noEditPoints="1" noTextEdit="1"/>
          </p:cNvSpPr>
          <p:nvPr>
            <p:ph type="sldImg"/>
          </p:nvPr>
        </p:nvSpPr>
        <p:spPr>
          <a:xfrm>
            <a:off x="138113" y="766763"/>
            <a:ext cx="6823075" cy="3838575"/>
          </a:xfrm>
          <a:prstGeom prst="rect">
            <a:avLst/>
          </a:prstGeom>
        </p:spPr>
        <p:txBody>
          <a:bodyPr/>
          <a:lstStyle/>
          <a:p>
            <a:endParaRPr/>
          </a:p>
        </p:txBody>
      </p:sp>
      <p:sp>
        <p:nvSpPr>
          <p:cNvPr id="1048720" name="Text Placeholder 2"/>
          <p:cNvSpPr>
            <a:spLocks noGrp="1" noEditPoints="1"/>
          </p:cNvSpPr>
          <p:nvPr>
            <p:ph type="body" idx="3"/>
          </p:nvPr>
        </p:nvSpPr>
        <p:spPr>
          <a:prstGeom prst="rect">
            <a:avLst/>
          </a:prstGeom>
        </p:spPr>
        <p:txBody>
          <a:bodyPr/>
          <a:lstStyle/>
          <a:p>
            <a:endParaRPr lang="en-US"/>
          </a:p>
        </p:txBody>
      </p:sp>
      <p:sp>
        <p:nvSpPr>
          <p:cNvPr id="1048721" name="Slide Number Placeholder 3"/>
          <p:cNvSpPr>
            <a:spLocks noGrp="1" noEditPoints="1"/>
          </p:cNvSpPr>
          <p:nvPr>
            <p:ph type="sldNum" sz="quarter" idx="5"/>
          </p:nvPr>
        </p:nvSpPr>
        <p:spPr>
          <a:prstGeom prst="rect">
            <a:avLst/>
          </a:prstGeom>
        </p:spPr>
        <p:txBody>
          <a:bodyPr/>
          <a:lstStyle/>
          <a:p>
            <a:fld id="{5A7E96CE-13E7-4F32-BF6E-B0DE31A2B917}" type="slidenum">
              <a:rPr lang="en-US" smtClean="0"/>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466C-18F5-7701-D750-B1F33187B5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8A31D6F-DA75-8399-0612-EE27BE0AB7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969765-AD63-0481-C8C4-65AFEB5606C1}"/>
              </a:ext>
            </a:extLst>
          </p:cNvPr>
          <p:cNvSpPr>
            <a:spLocks noGrp="1"/>
          </p:cNvSpPr>
          <p:nvPr>
            <p:ph type="dt" sz="half" idx="10"/>
          </p:nvPr>
        </p:nvSpPr>
        <p:spPr/>
        <p:txBody>
          <a:bodyPr/>
          <a:lstStyle/>
          <a:p>
            <a:fld id="{B2FB61E1-EA02-4207-98B4-8F5084ED9374}" type="datetimeFigureOut">
              <a:rPr lang="en-IN" smtClean="0"/>
              <a:t>13-08-2024</a:t>
            </a:fld>
            <a:endParaRPr lang="en-IN"/>
          </a:p>
        </p:txBody>
      </p:sp>
      <p:sp>
        <p:nvSpPr>
          <p:cNvPr id="5" name="Footer Placeholder 4">
            <a:extLst>
              <a:ext uri="{FF2B5EF4-FFF2-40B4-BE49-F238E27FC236}">
                <a16:creationId xmlns:a16="http://schemas.microsoft.com/office/drawing/2014/main" id="{C4BDE9E8-B285-D4C2-8237-86E62EAFCC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ACA08F-51F2-8B76-152D-B7F150F8AE48}"/>
              </a:ext>
            </a:extLst>
          </p:cNvPr>
          <p:cNvSpPr>
            <a:spLocks noGrp="1"/>
          </p:cNvSpPr>
          <p:nvPr>
            <p:ph type="sldNum" sz="quarter" idx="12"/>
          </p:nvPr>
        </p:nvSpPr>
        <p:spPr/>
        <p:txBody>
          <a:bodyPr/>
          <a:lstStyle/>
          <a:p>
            <a:fld id="{190209A3-640B-4647-A6BB-E92AEBA87D12}" type="slidenum">
              <a:rPr lang="en-IN" smtClean="0"/>
              <a:t>‹#›</a:t>
            </a:fld>
            <a:endParaRPr lang="en-IN"/>
          </a:p>
        </p:txBody>
      </p:sp>
    </p:spTree>
    <p:extLst>
      <p:ext uri="{BB962C8B-B14F-4D97-AF65-F5344CB8AC3E}">
        <p14:creationId xmlns:p14="http://schemas.microsoft.com/office/powerpoint/2010/main" val="951293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5C72-40D8-1D75-5920-52F23FE996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BC2B51-0150-61CE-BFC2-4624A33886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BC9BEF-9AE3-39C3-EA61-C652E86F6BCA}"/>
              </a:ext>
            </a:extLst>
          </p:cNvPr>
          <p:cNvSpPr>
            <a:spLocks noGrp="1"/>
          </p:cNvSpPr>
          <p:nvPr>
            <p:ph type="dt" sz="half" idx="10"/>
          </p:nvPr>
        </p:nvSpPr>
        <p:spPr/>
        <p:txBody>
          <a:bodyPr/>
          <a:lstStyle/>
          <a:p>
            <a:fld id="{B2FB61E1-EA02-4207-98B4-8F5084ED9374}" type="datetimeFigureOut">
              <a:rPr lang="en-IN" smtClean="0"/>
              <a:t>13-08-2024</a:t>
            </a:fld>
            <a:endParaRPr lang="en-IN"/>
          </a:p>
        </p:txBody>
      </p:sp>
      <p:sp>
        <p:nvSpPr>
          <p:cNvPr id="5" name="Footer Placeholder 4">
            <a:extLst>
              <a:ext uri="{FF2B5EF4-FFF2-40B4-BE49-F238E27FC236}">
                <a16:creationId xmlns:a16="http://schemas.microsoft.com/office/drawing/2014/main" id="{7A2F17A4-917A-ABC0-164D-75B7FBFFA4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6881AD-0882-C859-CBF4-37B1EF071657}"/>
              </a:ext>
            </a:extLst>
          </p:cNvPr>
          <p:cNvSpPr>
            <a:spLocks noGrp="1"/>
          </p:cNvSpPr>
          <p:nvPr>
            <p:ph type="sldNum" sz="quarter" idx="12"/>
          </p:nvPr>
        </p:nvSpPr>
        <p:spPr/>
        <p:txBody>
          <a:bodyPr/>
          <a:lstStyle/>
          <a:p>
            <a:fld id="{190209A3-640B-4647-A6BB-E92AEBA87D12}" type="slidenum">
              <a:rPr lang="en-IN" smtClean="0"/>
              <a:t>‹#›</a:t>
            </a:fld>
            <a:endParaRPr lang="en-IN"/>
          </a:p>
        </p:txBody>
      </p:sp>
    </p:spTree>
    <p:extLst>
      <p:ext uri="{BB962C8B-B14F-4D97-AF65-F5344CB8AC3E}">
        <p14:creationId xmlns:p14="http://schemas.microsoft.com/office/powerpoint/2010/main" val="3429657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3ADD8B-57BB-F20C-76FC-D39291BAB8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EC9CC0-64C1-116E-D5E9-7463718468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8E7061-5BC1-C8EF-866B-26EA0065E7B3}"/>
              </a:ext>
            </a:extLst>
          </p:cNvPr>
          <p:cNvSpPr>
            <a:spLocks noGrp="1"/>
          </p:cNvSpPr>
          <p:nvPr>
            <p:ph type="dt" sz="half" idx="10"/>
          </p:nvPr>
        </p:nvSpPr>
        <p:spPr/>
        <p:txBody>
          <a:bodyPr/>
          <a:lstStyle/>
          <a:p>
            <a:fld id="{B2FB61E1-EA02-4207-98B4-8F5084ED9374}" type="datetimeFigureOut">
              <a:rPr lang="en-IN" smtClean="0"/>
              <a:t>13-08-2024</a:t>
            </a:fld>
            <a:endParaRPr lang="en-IN"/>
          </a:p>
        </p:txBody>
      </p:sp>
      <p:sp>
        <p:nvSpPr>
          <p:cNvPr id="5" name="Footer Placeholder 4">
            <a:extLst>
              <a:ext uri="{FF2B5EF4-FFF2-40B4-BE49-F238E27FC236}">
                <a16:creationId xmlns:a16="http://schemas.microsoft.com/office/drawing/2014/main" id="{E6B11CCE-6258-2212-CCCA-887A87D540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394CF3-ADBA-3651-CDFD-648815E09CF3}"/>
              </a:ext>
            </a:extLst>
          </p:cNvPr>
          <p:cNvSpPr>
            <a:spLocks noGrp="1"/>
          </p:cNvSpPr>
          <p:nvPr>
            <p:ph type="sldNum" sz="quarter" idx="12"/>
          </p:nvPr>
        </p:nvSpPr>
        <p:spPr/>
        <p:txBody>
          <a:bodyPr/>
          <a:lstStyle/>
          <a:p>
            <a:fld id="{190209A3-640B-4647-A6BB-E92AEBA87D12}" type="slidenum">
              <a:rPr lang="en-IN" smtClean="0"/>
              <a:t>‹#›</a:t>
            </a:fld>
            <a:endParaRPr lang="en-IN"/>
          </a:p>
        </p:txBody>
      </p:sp>
    </p:spTree>
    <p:extLst>
      <p:ext uri="{BB962C8B-B14F-4D97-AF65-F5344CB8AC3E}">
        <p14:creationId xmlns:p14="http://schemas.microsoft.com/office/powerpoint/2010/main" val="185377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5AB4A-E0C1-B673-11A8-792C349BB3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2705BF-DB92-869F-496E-5C5B31B36C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FFEDE4-228E-8D59-E532-10DF3E35889B}"/>
              </a:ext>
            </a:extLst>
          </p:cNvPr>
          <p:cNvSpPr>
            <a:spLocks noGrp="1"/>
          </p:cNvSpPr>
          <p:nvPr>
            <p:ph type="dt" sz="half" idx="10"/>
          </p:nvPr>
        </p:nvSpPr>
        <p:spPr/>
        <p:txBody>
          <a:bodyPr/>
          <a:lstStyle/>
          <a:p>
            <a:fld id="{B2FB61E1-EA02-4207-98B4-8F5084ED9374}" type="datetimeFigureOut">
              <a:rPr lang="en-IN" smtClean="0"/>
              <a:t>13-08-2024</a:t>
            </a:fld>
            <a:endParaRPr lang="en-IN"/>
          </a:p>
        </p:txBody>
      </p:sp>
      <p:sp>
        <p:nvSpPr>
          <p:cNvPr id="5" name="Footer Placeholder 4">
            <a:extLst>
              <a:ext uri="{FF2B5EF4-FFF2-40B4-BE49-F238E27FC236}">
                <a16:creationId xmlns:a16="http://schemas.microsoft.com/office/drawing/2014/main" id="{9755CDCA-3FF6-CE2E-C2AE-7BD13071AF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98CCA7-7715-7853-47AE-46A39DA08546}"/>
              </a:ext>
            </a:extLst>
          </p:cNvPr>
          <p:cNvSpPr>
            <a:spLocks noGrp="1"/>
          </p:cNvSpPr>
          <p:nvPr>
            <p:ph type="sldNum" sz="quarter" idx="12"/>
          </p:nvPr>
        </p:nvSpPr>
        <p:spPr/>
        <p:txBody>
          <a:bodyPr/>
          <a:lstStyle/>
          <a:p>
            <a:fld id="{190209A3-640B-4647-A6BB-E92AEBA87D12}" type="slidenum">
              <a:rPr lang="en-IN" smtClean="0"/>
              <a:t>‹#›</a:t>
            </a:fld>
            <a:endParaRPr lang="en-IN"/>
          </a:p>
        </p:txBody>
      </p:sp>
    </p:spTree>
    <p:extLst>
      <p:ext uri="{BB962C8B-B14F-4D97-AF65-F5344CB8AC3E}">
        <p14:creationId xmlns:p14="http://schemas.microsoft.com/office/powerpoint/2010/main" val="74631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04EB-24DF-2277-D06E-E736C32743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CAA8632-AAE9-9A45-FDE5-FFF1EDA54F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10DFED-F220-2FED-36B4-23AE0A38FB24}"/>
              </a:ext>
            </a:extLst>
          </p:cNvPr>
          <p:cNvSpPr>
            <a:spLocks noGrp="1"/>
          </p:cNvSpPr>
          <p:nvPr>
            <p:ph type="dt" sz="half" idx="10"/>
          </p:nvPr>
        </p:nvSpPr>
        <p:spPr/>
        <p:txBody>
          <a:bodyPr/>
          <a:lstStyle/>
          <a:p>
            <a:fld id="{B2FB61E1-EA02-4207-98B4-8F5084ED9374}" type="datetimeFigureOut">
              <a:rPr lang="en-IN" smtClean="0"/>
              <a:t>13-08-2024</a:t>
            </a:fld>
            <a:endParaRPr lang="en-IN"/>
          </a:p>
        </p:txBody>
      </p:sp>
      <p:sp>
        <p:nvSpPr>
          <p:cNvPr id="5" name="Footer Placeholder 4">
            <a:extLst>
              <a:ext uri="{FF2B5EF4-FFF2-40B4-BE49-F238E27FC236}">
                <a16:creationId xmlns:a16="http://schemas.microsoft.com/office/drawing/2014/main" id="{AC3825FF-9F59-69E9-BBE4-8BB37432C6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2ADA43-5DB2-4852-C3E7-0FF042E4940A}"/>
              </a:ext>
            </a:extLst>
          </p:cNvPr>
          <p:cNvSpPr>
            <a:spLocks noGrp="1"/>
          </p:cNvSpPr>
          <p:nvPr>
            <p:ph type="sldNum" sz="quarter" idx="12"/>
          </p:nvPr>
        </p:nvSpPr>
        <p:spPr/>
        <p:txBody>
          <a:bodyPr/>
          <a:lstStyle/>
          <a:p>
            <a:fld id="{190209A3-640B-4647-A6BB-E92AEBA87D12}" type="slidenum">
              <a:rPr lang="en-IN" smtClean="0"/>
              <a:t>‹#›</a:t>
            </a:fld>
            <a:endParaRPr lang="en-IN"/>
          </a:p>
        </p:txBody>
      </p:sp>
    </p:spTree>
    <p:extLst>
      <p:ext uri="{BB962C8B-B14F-4D97-AF65-F5344CB8AC3E}">
        <p14:creationId xmlns:p14="http://schemas.microsoft.com/office/powerpoint/2010/main" val="2366777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EBE0-C3DE-F3BB-046C-F6C991B828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270366-0C2B-073E-4350-2458AE4D8B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0EF8E72-7BCC-DB42-A053-9347D8BF73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25B3FE-1CF6-81B4-0EAB-44A9C0E99C9C}"/>
              </a:ext>
            </a:extLst>
          </p:cNvPr>
          <p:cNvSpPr>
            <a:spLocks noGrp="1"/>
          </p:cNvSpPr>
          <p:nvPr>
            <p:ph type="dt" sz="half" idx="10"/>
          </p:nvPr>
        </p:nvSpPr>
        <p:spPr/>
        <p:txBody>
          <a:bodyPr/>
          <a:lstStyle/>
          <a:p>
            <a:fld id="{B2FB61E1-EA02-4207-98B4-8F5084ED9374}" type="datetimeFigureOut">
              <a:rPr lang="en-IN" smtClean="0"/>
              <a:t>13-08-2024</a:t>
            </a:fld>
            <a:endParaRPr lang="en-IN"/>
          </a:p>
        </p:txBody>
      </p:sp>
      <p:sp>
        <p:nvSpPr>
          <p:cNvPr id="6" name="Footer Placeholder 5">
            <a:extLst>
              <a:ext uri="{FF2B5EF4-FFF2-40B4-BE49-F238E27FC236}">
                <a16:creationId xmlns:a16="http://schemas.microsoft.com/office/drawing/2014/main" id="{A4E4CF81-F2C9-6A29-AEC5-C9E20C5A05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2B16C8-E378-1763-EC21-CC3A47E56003}"/>
              </a:ext>
            </a:extLst>
          </p:cNvPr>
          <p:cNvSpPr>
            <a:spLocks noGrp="1"/>
          </p:cNvSpPr>
          <p:nvPr>
            <p:ph type="sldNum" sz="quarter" idx="12"/>
          </p:nvPr>
        </p:nvSpPr>
        <p:spPr/>
        <p:txBody>
          <a:bodyPr/>
          <a:lstStyle/>
          <a:p>
            <a:fld id="{190209A3-640B-4647-A6BB-E92AEBA87D12}" type="slidenum">
              <a:rPr lang="en-IN" smtClean="0"/>
              <a:t>‹#›</a:t>
            </a:fld>
            <a:endParaRPr lang="en-IN"/>
          </a:p>
        </p:txBody>
      </p:sp>
    </p:spTree>
    <p:extLst>
      <p:ext uri="{BB962C8B-B14F-4D97-AF65-F5344CB8AC3E}">
        <p14:creationId xmlns:p14="http://schemas.microsoft.com/office/powerpoint/2010/main" val="3800603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76C4-B8D9-3E3C-E289-F16919FAD7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320194-9BD7-4FC4-FB7C-9D60552F7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376389-0605-195C-B3AE-178A2D4E53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1B25A75-7B96-1C20-775C-0A922106D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89D22F-7B4D-99FB-8487-D0C159D702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DC34CC-ADDB-2299-F10C-B0F748437033}"/>
              </a:ext>
            </a:extLst>
          </p:cNvPr>
          <p:cNvSpPr>
            <a:spLocks noGrp="1"/>
          </p:cNvSpPr>
          <p:nvPr>
            <p:ph type="dt" sz="half" idx="10"/>
          </p:nvPr>
        </p:nvSpPr>
        <p:spPr/>
        <p:txBody>
          <a:bodyPr/>
          <a:lstStyle/>
          <a:p>
            <a:fld id="{B2FB61E1-EA02-4207-98B4-8F5084ED9374}" type="datetimeFigureOut">
              <a:rPr lang="en-IN" smtClean="0"/>
              <a:t>13-08-2024</a:t>
            </a:fld>
            <a:endParaRPr lang="en-IN"/>
          </a:p>
        </p:txBody>
      </p:sp>
      <p:sp>
        <p:nvSpPr>
          <p:cNvPr id="8" name="Footer Placeholder 7">
            <a:extLst>
              <a:ext uri="{FF2B5EF4-FFF2-40B4-BE49-F238E27FC236}">
                <a16:creationId xmlns:a16="http://schemas.microsoft.com/office/drawing/2014/main" id="{A29F1710-2BA0-158C-5206-51E85538A5F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9899220-AE9B-470A-5910-C86B7954A770}"/>
              </a:ext>
            </a:extLst>
          </p:cNvPr>
          <p:cNvSpPr>
            <a:spLocks noGrp="1"/>
          </p:cNvSpPr>
          <p:nvPr>
            <p:ph type="sldNum" sz="quarter" idx="12"/>
          </p:nvPr>
        </p:nvSpPr>
        <p:spPr/>
        <p:txBody>
          <a:bodyPr/>
          <a:lstStyle/>
          <a:p>
            <a:fld id="{190209A3-640B-4647-A6BB-E92AEBA87D12}" type="slidenum">
              <a:rPr lang="en-IN" smtClean="0"/>
              <a:t>‹#›</a:t>
            </a:fld>
            <a:endParaRPr lang="en-IN"/>
          </a:p>
        </p:txBody>
      </p:sp>
    </p:spTree>
    <p:extLst>
      <p:ext uri="{BB962C8B-B14F-4D97-AF65-F5344CB8AC3E}">
        <p14:creationId xmlns:p14="http://schemas.microsoft.com/office/powerpoint/2010/main" val="1202218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185E-7161-A9F4-4B50-6B147314C7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34A3D41-BFF0-4048-A889-F90E4F3B9A7D}"/>
              </a:ext>
            </a:extLst>
          </p:cNvPr>
          <p:cNvSpPr>
            <a:spLocks noGrp="1"/>
          </p:cNvSpPr>
          <p:nvPr>
            <p:ph type="dt" sz="half" idx="10"/>
          </p:nvPr>
        </p:nvSpPr>
        <p:spPr/>
        <p:txBody>
          <a:bodyPr/>
          <a:lstStyle/>
          <a:p>
            <a:fld id="{B2FB61E1-EA02-4207-98B4-8F5084ED9374}" type="datetimeFigureOut">
              <a:rPr lang="en-IN" smtClean="0"/>
              <a:t>13-08-2024</a:t>
            </a:fld>
            <a:endParaRPr lang="en-IN"/>
          </a:p>
        </p:txBody>
      </p:sp>
      <p:sp>
        <p:nvSpPr>
          <p:cNvPr id="4" name="Footer Placeholder 3">
            <a:extLst>
              <a:ext uri="{FF2B5EF4-FFF2-40B4-BE49-F238E27FC236}">
                <a16:creationId xmlns:a16="http://schemas.microsoft.com/office/drawing/2014/main" id="{DB4CECB2-381B-0A38-2B84-20D5AF1CD9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8D0FE60-BB27-1BB9-78B4-7C59C95380ED}"/>
              </a:ext>
            </a:extLst>
          </p:cNvPr>
          <p:cNvSpPr>
            <a:spLocks noGrp="1"/>
          </p:cNvSpPr>
          <p:nvPr>
            <p:ph type="sldNum" sz="quarter" idx="12"/>
          </p:nvPr>
        </p:nvSpPr>
        <p:spPr/>
        <p:txBody>
          <a:bodyPr/>
          <a:lstStyle/>
          <a:p>
            <a:fld id="{190209A3-640B-4647-A6BB-E92AEBA87D12}" type="slidenum">
              <a:rPr lang="en-IN" smtClean="0"/>
              <a:t>‹#›</a:t>
            </a:fld>
            <a:endParaRPr lang="en-IN"/>
          </a:p>
        </p:txBody>
      </p:sp>
    </p:spTree>
    <p:extLst>
      <p:ext uri="{BB962C8B-B14F-4D97-AF65-F5344CB8AC3E}">
        <p14:creationId xmlns:p14="http://schemas.microsoft.com/office/powerpoint/2010/main" val="3605703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4294EB-EAF2-E0DF-69A0-4A943FB68BB9}"/>
              </a:ext>
            </a:extLst>
          </p:cNvPr>
          <p:cNvSpPr>
            <a:spLocks noGrp="1"/>
          </p:cNvSpPr>
          <p:nvPr>
            <p:ph type="dt" sz="half" idx="10"/>
          </p:nvPr>
        </p:nvSpPr>
        <p:spPr/>
        <p:txBody>
          <a:bodyPr/>
          <a:lstStyle/>
          <a:p>
            <a:fld id="{B2FB61E1-EA02-4207-98B4-8F5084ED9374}" type="datetimeFigureOut">
              <a:rPr lang="en-IN" smtClean="0"/>
              <a:t>13-08-2024</a:t>
            </a:fld>
            <a:endParaRPr lang="en-IN"/>
          </a:p>
        </p:txBody>
      </p:sp>
      <p:sp>
        <p:nvSpPr>
          <p:cNvPr id="3" name="Footer Placeholder 2">
            <a:extLst>
              <a:ext uri="{FF2B5EF4-FFF2-40B4-BE49-F238E27FC236}">
                <a16:creationId xmlns:a16="http://schemas.microsoft.com/office/drawing/2014/main" id="{B0795313-9BF8-4C84-2F90-4137ABBF375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56C3E53-5D80-77B7-5F95-31C4B7E137C4}"/>
              </a:ext>
            </a:extLst>
          </p:cNvPr>
          <p:cNvSpPr>
            <a:spLocks noGrp="1"/>
          </p:cNvSpPr>
          <p:nvPr>
            <p:ph type="sldNum" sz="quarter" idx="12"/>
          </p:nvPr>
        </p:nvSpPr>
        <p:spPr/>
        <p:txBody>
          <a:bodyPr/>
          <a:lstStyle/>
          <a:p>
            <a:fld id="{190209A3-640B-4647-A6BB-E92AEBA87D12}" type="slidenum">
              <a:rPr lang="en-IN" smtClean="0"/>
              <a:t>‹#›</a:t>
            </a:fld>
            <a:endParaRPr lang="en-IN"/>
          </a:p>
        </p:txBody>
      </p:sp>
    </p:spTree>
    <p:extLst>
      <p:ext uri="{BB962C8B-B14F-4D97-AF65-F5344CB8AC3E}">
        <p14:creationId xmlns:p14="http://schemas.microsoft.com/office/powerpoint/2010/main" val="2179095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A5AF-D7BF-C155-362E-405F4C747A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0ECF01-0E10-0B33-7239-8CA7D541B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05621F4-CD61-4695-15E2-0AB46D06C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346A01-8A40-6795-62DC-5586C307F52E}"/>
              </a:ext>
            </a:extLst>
          </p:cNvPr>
          <p:cNvSpPr>
            <a:spLocks noGrp="1"/>
          </p:cNvSpPr>
          <p:nvPr>
            <p:ph type="dt" sz="half" idx="10"/>
          </p:nvPr>
        </p:nvSpPr>
        <p:spPr/>
        <p:txBody>
          <a:bodyPr/>
          <a:lstStyle/>
          <a:p>
            <a:fld id="{B2FB61E1-EA02-4207-98B4-8F5084ED9374}" type="datetimeFigureOut">
              <a:rPr lang="en-IN" smtClean="0"/>
              <a:t>13-08-2024</a:t>
            </a:fld>
            <a:endParaRPr lang="en-IN"/>
          </a:p>
        </p:txBody>
      </p:sp>
      <p:sp>
        <p:nvSpPr>
          <p:cNvPr id="6" name="Footer Placeholder 5">
            <a:extLst>
              <a:ext uri="{FF2B5EF4-FFF2-40B4-BE49-F238E27FC236}">
                <a16:creationId xmlns:a16="http://schemas.microsoft.com/office/drawing/2014/main" id="{4C9AD729-7A92-1E9A-98E6-44A314F5B3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17C2CF-0522-04CF-B792-047CB18355C8}"/>
              </a:ext>
            </a:extLst>
          </p:cNvPr>
          <p:cNvSpPr>
            <a:spLocks noGrp="1"/>
          </p:cNvSpPr>
          <p:nvPr>
            <p:ph type="sldNum" sz="quarter" idx="12"/>
          </p:nvPr>
        </p:nvSpPr>
        <p:spPr/>
        <p:txBody>
          <a:bodyPr/>
          <a:lstStyle/>
          <a:p>
            <a:fld id="{190209A3-640B-4647-A6BB-E92AEBA87D12}" type="slidenum">
              <a:rPr lang="en-IN" smtClean="0"/>
              <a:t>‹#›</a:t>
            </a:fld>
            <a:endParaRPr lang="en-IN"/>
          </a:p>
        </p:txBody>
      </p:sp>
    </p:spTree>
    <p:extLst>
      <p:ext uri="{BB962C8B-B14F-4D97-AF65-F5344CB8AC3E}">
        <p14:creationId xmlns:p14="http://schemas.microsoft.com/office/powerpoint/2010/main" val="14216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5B4E-056A-77E5-0B1A-4A2BE5462C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7F06DD-975D-731F-1818-0A09F85870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E3F8BD-DFBE-C3CF-AA1D-9696C875B2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BFAD4-8AE2-5171-029A-79251330A6E2}"/>
              </a:ext>
            </a:extLst>
          </p:cNvPr>
          <p:cNvSpPr>
            <a:spLocks noGrp="1"/>
          </p:cNvSpPr>
          <p:nvPr>
            <p:ph type="dt" sz="half" idx="10"/>
          </p:nvPr>
        </p:nvSpPr>
        <p:spPr/>
        <p:txBody>
          <a:bodyPr/>
          <a:lstStyle/>
          <a:p>
            <a:fld id="{B2FB61E1-EA02-4207-98B4-8F5084ED9374}" type="datetimeFigureOut">
              <a:rPr lang="en-IN" smtClean="0"/>
              <a:t>13-08-2024</a:t>
            </a:fld>
            <a:endParaRPr lang="en-IN"/>
          </a:p>
        </p:txBody>
      </p:sp>
      <p:sp>
        <p:nvSpPr>
          <p:cNvPr id="6" name="Footer Placeholder 5">
            <a:extLst>
              <a:ext uri="{FF2B5EF4-FFF2-40B4-BE49-F238E27FC236}">
                <a16:creationId xmlns:a16="http://schemas.microsoft.com/office/drawing/2014/main" id="{F3DFA54C-6391-69FB-E20D-561253879B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429D0B-43A1-CA5E-0F2C-749AC4A99FC9}"/>
              </a:ext>
            </a:extLst>
          </p:cNvPr>
          <p:cNvSpPr>
            <a:spLocks noGrp="1"/>
          </p:cNvSpPr>
          <p:nvPr>
            <p:ph type="sldNum" sz="quarter" idx="12"/>
          </p:nvPr>
        </p:nvSpPr>
        <p:spPr/>
        <p:txBody>
          <a:bodyPr/>
          <a:lstStyle/>
          <a:p>
            <a:fld id="{190209A3-640B-4647-A6BB-E92AEBA87D12}" type="slidenum">
              <a:rPr lang="en-IN" smtClean="0"/>
              <a:t>‹#›</a:t>
            </a:fld>
            <a:endParaRPr lang="en-IN"/>
          </a:p>
        </p:txBody>
      </p:sp>
    </p:spTree>
    <p:extLst>
      <p:ext uri="{BB962C8B-B14F-4D97-AF65-F5344CB8AC3E}">
        <p14:creationId xmlns:p14="http://schemas.microsoft.com/office/powerpoint/2010/main" val="2344912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7C428-A6F4-89E5-00AB-8A1E7C319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F1EE73-1255-78B9-0B25-433413E8BB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83F27A-2AF4-C5F0-49C4-91A753758A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FB61E1-EA02-4207-98B4-8F5084ED9374}" type="datetimeFigureOut">
              <a:rPr lang="en-IN" smtClean="0"/>
              <a:t>13-08-2024</a:t>
            </a:fld>
            <a:endParaRPr lang="en-IN"/>
          </a:p>
        </p:txBody>
      </p:sp>
      <p:sp>
        <p:nvSpPr>
          <p:cNvPr id="5" name="Footer Placeholder 4">
            <a:extLst>
              <a:ext uri="{FF2B5EF4-FFF2-40B4-BE49-F238E27FC236}">
                <a16:creationId xmlns:a16="http://schemas.microsoft.com/office/drawing/2014/main" id="{AAE18EA6-D528-C979-4642-C8A50C2F84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753FBD-49D4-7F75-14E3-9ACF13DB8F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0209A3-640B-4647-A6BB-E92AEBA87D12}" type="slidenum">
              <a:rPr lang="en-IN" smtClean="0"/>
              <a:t>‹#›</a:t>
            </a:fld>
            <a:endParaRPr lang="en-IN"/>
          </a:p>
        </p:txBody>
      </p:sp>
    </p:spTree>
    <p:extLst>
      <p:ext uri="{BB962C8B-B14F-4D97-AF65-F5344CB8AC3E}">
        <p14:creationId xmlns:p14="http://schemas.microsoft.com/office/powerpoint/2010/main" val="1394000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984CAF-D998-AAC0-EC94-668B83F30EEC}"/>
              </a:ext>
            </a:extLst>
          </p:cNvPr>
          <p:cNvSpPr/>
          <p:nvPr/>
        </p:nvSpPr>
        <p:spPr>
          <a:xfrm>
            <a:off x="0" y="1309255"/>
            <a:ext cx="12192000" cy="55487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38F0C83-24F4-B07D-F1AA-03FEA0EA19E1}"/>
              </a:ext>
            </a:extLst>
          </p:cNvPr>
          <p:cNvSpPr/>
          <p:nvPr/>
        </p:nvSpPr>
        <p:spPr>
          <a:xfrm>
            <a:off x="4388734" y="1791182"/>
            <a:ext cx="3414532" cy="327563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6BE8A601-AA67-EBA5-558A-5458173E6B23}"/>
              </a:ext>
            </a:extLst>
          </p:cNvPr>
          <p:cNvSpPr txBox="1">
            <a:spLocks/>
          </p:cNvSpPr>
          <p:nvPr/>
        </p:nvSpPr>
        <p:spPr>
          <a:xfrm>
            <a:off x="259466" y="3835279"/>
            <a:ext cx="11673068" cy="861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5000" b="1" dirty="0">
                <a:solidFill>
                  <a:schemeClr val="accent2"/>
                </a:solidFill>
                <a:latin typeface="Century Gothic" panose="020B0502020202020204" pitchFamily="34" charset="0"/>
              </a:rPr>
              <a:t>INTERNET</a:t>
            </a:r>
          </a:p>
          <a:p>
            <a:r>
              <a:rPr lang="en-IN" sz="5000" b="1" dirty="0">
                <a:solidFill>
                  <a:schemeClr val="accent2"/>
                </a:solidFill>
                <a:latin typeface="Century Gothic" panose="020B0502020202020204" pitchFamily="34" charset="0"/>
              </a:rPr>
              <a:t>OF</a:t>
            </a:r>
          </a:p>
          <a:p>
            <a:r>
              <a:rPr lang="en-IN" sz="5000" b="1" dirty="0">
                <a:solidFill>
                  <a:schemeClr val="accent2"/>
                </a:solidFill>
                <a:latin typeface="Century Gothic" panose="020B0502020202020204" pitchFamily="34" charset="0"/>
              </a:rPr>
              <a:t>THINGS</a:t>
            </a:r>
          </a:p>
        </p:txBody>
      </p:sp>
      <p:pic>
        <p:nvPicPr>
          <p:cNvPr id="3" name="Picture 2">
            <a:extLst>
              <a:ext uri="{FF2B5EF4-FFF2-40B4-BE49-F238E27FC236}">
                <a16:creationId xmlns:a16="http://schemas.microsoft.com/office/drawing/2014/main" id="{3B1737EC-DDC1-C81A-47BA-F67E2FABB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3007" y="404884"/>
            <a:ext cx="3205986" cy="663408"/>
          </a:xfrm>
          <a:prstGeom prst="rect">
            <a:avLst/>
          </a:prstGeom>
        </p:spPr>
      </p:pic>
    </p:spTree>
    <p:extLst>
      <p:ext uri="{BB962C8B-B14F-4D97-AF65-F5344CB8AC3E}">
        <p14:creationId xmlns:p14="http://schemas.microsoft.com/office/powerpoint/2010/main" val="3615592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4FD4F-C246-EAA5-C5CA-DE696FE662C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90D7467-C8D5-7D78-C931-0972741EF193}"/>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F17E177-285A-D1BD-6F02-C562942DFFCB}"/>
              </a:ext>
            </a:extLst>
          </p:cNvPr>
          <p:cNvSpPr txBox="1"/>
          <p:nvPr/>
        </p:nvSpPr>
        <p:spPr>
          <a:xfrm>
            <a:off x="-129752" y="2767279"/>
            <a:ext cx="4424390" cy="1323439"/>
          </a:xfrm>
          <a:prstGeom prst="rect">
            <a:avLst/>
          </a:prstGeom>
          <a:noFill/>
        </p:spPr>
        <p:txBody>
          <a:bodyPr wrap="square">
            <a:spAutoFit/>
          </a:bodyPr>
          <a:lstStyle/>
          <a:p>
            <a:pPr algn="ctr"/>
            <a:r>
              <a:rPr lang="en-US" sz="3000" b="1" dirty="0">
                <a:solidFill>
                  <a:schemeClr val="accent2"/>
                </a:solidFill>
                <a:latin typeface="Century Gothic" panose="020B0502020202020204" pitchFamily="34" charset="0"/>
              </a:rPr>
              <a:t>THINGS + </a:t>
            </a:r>
            <a:r>
              <a:rPr lang="en-US" sz="5000" b="1" dirty="0">
                <a:solidFill>
                  <a:schemeClr val="bg1"/>
                </a:solidFill>
                <a:latin typeface="Century Gothic" panose="020B0502020202020204" pitchFamily="34" charset="0"/>
              </a:rPr>
              <a:t>DEVICE</a:t>
            </a:r>
            <a:r>
              <a:rPr lang="en-US" sz="3000" b="1" dirty="0">
                <a:solidFill>
                  <a:schemeClr val="bg1"/>
                </a:solidFill>
                <a:latin typeface="Century Gothic" panose="020B0502020202020204" pitchFamily="34" charset="0"/>
              </a:rPr>
              <a:t> </a:t>
            </a:r>
            <a:r>
              <a:rPr lang="en-US" sz="3000" b="1" dirty="0">
                <a:solidFill>
                  <a:schemeClr val="accent2"/>
                </a:solidFill>
                <a:latin typeface="Century Gothic" panose="020B0502020202020204" pitchFamily="34" charset="0"/>
              </a:rPr>
              <a:t>= IOT</a:t>
            </a:r>
          </a:p>
        </p:txBody>
      </p:sp>
      <p:sp>
        <p:nvSpPr>
          <p:cNvPr id="6" name="TextBox 5">
            <a:extLst>
              <a:ext uri="{FF2B5EF4-FFF2-40B4-BE49-F238E27FC236}">
                <a16:creationId xmlns:a16="http://schemas.microsoft.com/office/drawing/2014/main" id="{1022D951-4E5D-2DD7-E922-8B0932531593}"/>
              </a:ext>
            </a:extLst>
          </p:cNvPr>
          <p:cNvSpPr txBox="1"/>
          <p:nvPr/>
        </p:nvSpPr>
        <p:spPr>
          <a:xfrm>
            <a:off x="6380081" y="1014679"/>
            <a:ext cx="5178558" cy="584775"/>
          </a:xfrm>
          <a:prstGeom prst="rect">
            <a:avLst/>
          </a:prstGeom>
          <a:noFill/>
        </p:spPr>
        <p:txBody>
          <a:bodyPr wrap="square">
            <a:spAutoFit/>
          </a:bodyPr>
          <a:lstStyle/>
          <a:p>
            <a:r>
              <a:rPr lang="en-US" sz="3200" b="1" dirty="0">
                <a:solidFill>
                  <a:srgbClr val="00B050"/>
                </a:solidFill>
                <a:latin typeface="Calibri"/>
              </a:rPr>
              <a:t>Characteristics of Devices</a:t>
            </a:r>
            <a:endParaRPr lang="en-US" sz="3200" b="1" dirty="0">
              <a:solidFill>
                <a:srgbClr val="00B050"/>
              </a:solidFill>
            </a:endParaRPr>
          </a:p>
        </p:txBody>
      </p:sp>
      <p:sp>
        <p:nvSpPr>
          <p:cNvPr id="11" name="Oval 10">
            <a:extLst>
              <a:ext uri="{FF2B5EF4-FFF2-40B4-BE49-F238E27FC236}">
                <a16:creationId xmlns:a16="http://schemas.microsoft.com/office/drawing/2014/main" id="{C1EE1F3F-0146-EFAC-735A-7E6732B8FE8B}"/>
              </a:ext>
            </a:extLst>
          </p:cNvPr>
          <p:cNvSpPr/>
          <p:nvPr/>
        </p:nvSpPr>
        <p:spPr>
          <a:xfrm>
            <a:off x="5641438" y="1977751"/>
            <a:ext cx="1217780" cy="11316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B79586D-7647-EAFA-2B52-7502E584B047}"/>
              </a:ext>
            </a:extLst>
          </p:cNvPr>
          <p:cNvPicPr>
            <a:picLocks noChangeAspect="1"/>
          </p:cNvPicPr>
          <p:nvPr/>
        </p:nvPicPr>
        <p:blipFill>
          <a:blip r:embed="rId2"/>
          <a:stretch>
            <a:fillRect/>
          </a:stretch>
        </p:blipFill>
        <p:spPr>
          <a:xfrm>
            <a:off x="5888751" y="2219377"/>
            <a:ext cx="688543" cy="688543"/>
          </a:xfrm>
          <a:prstGeom prst="rect">
            <a:avLst/>
          </a:prstGeom>
        </p:spPr>
      </p:pic>
      <p:sp>
        <p:nvSpPr>
          <p:cNvPr id="12" name="Oval 11">
            <a:extLst>
              <a:ext uri="{FF2B5EF4-FFF2-40B4-BE49-F238E27FC236}">
                <a16:creationId xmlns:a16="http://schemas.microsoft.com/office/drawing/2014/main" id="{6AB8E5C7-9BD2-1BDB-678F-2C0C8275A850}"/>
              </a:ext>
            </a:extLst>
          </p:cNvPr>
          <p:cNvSpPr/>
          <p:nvPr/>
        </p:nvSpPr>
        <p:spPr>
          <a:xfrm>
            <a:off x="5923362" y="3542716"/>
            <a:ext cx="653932" cy="6076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64F2862-6410-A356-0F9C-F38D4599D28B}"/>
              </a:ext>
            </a:extLst>
          </p:cNvPr>
          <p:cNvSpPr/>
          <p:nvPr/>
        </p:nvSpPr>
        <p:spPr>
          <a:xfrm>
            <a:off x="5923362" y="4436033"/>
            <a:ext cx="653932" cy="6076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2CFDC6F0-3A05-60E3-8330-7A39CE071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945" y="3646549"/>
            <a:ext cx="386766" cy="386766"/>
          </a:xfrm>
          <a:prstGeom prst="rect">
            <a:avLst/>
          </a:prstGeom>
        </p:spPr>
      </p:pic>
      <p:pic>
        <p:nvPicPr>
          <p:cNvPr id="17" name="Picture 16">
            <a:extLst>
              <a:ext uri="{FF2B5EF4-FFF2-40B4-BE49-F238E27FC236}">
                <a16:creationId xmlns:a16="http://schemas.microsoft.com/office/drawing/2014/main" id="{0BD6888E-72BF-ED59-A97D-460983F8A46A}"/>
              </a:ext>
            </a:extLst>
          </p:cNvPr>
          <p:cNvPicPr>
            <a:picLocks noChangeAspect="1"/>
          </p:cNvPicPr>
          <p:nvPr/>
        </p:nvPicPr>
        <p:blipFill>
          <a:blip r:embed="rId4"/>
          <a:stretch>
            <a:fillRect/>
          </a:stretch>
        </p:blipFill>
        <p:spPr>
          <a:xfrm>
            <a:off x="6062633" y="4552930"/>
            <a:ext cx="387538" cy="387538"/>
          </a:xfrm>
          <a:prstGeom prst="rect">
            <a:avLst/>
          </a:prstGeom>
        </p:spPr>
      </p:pic>
      <p:sp>
        <p:nvSpPr>
          <p:cNvPr id="2" name="TextBox 1">
            <a:extLst>
              <a:ext uri="{FF2B5EF4-FFF2-40B4-BE49-F238E27FC236}">
                <a16:creationId xmlns:a16="http://schemas.microsoft.com/office/drawing/2014/main" id="{2E36C898-353C-24C5-B4E5-6CB8F9D67861}"/>
              </a:ext>
            </a:extLst>
          </p:cNvPr>
          <p:cNvSpPr txBox="1"/>
          <p:nvPr/>
        </p:nvSpPr>
        <p:spPr>
          <a:xfrm>
            <a:off x="6380081" y="1441736"/>
            <a:ext cx="2973335" cy="553998"/>
          </a:xfrm>
          <a:prstGeom prst="rect">
            <a:avLst/>
          </a:prstGeom>
          <a:noFill/>
        </p:spPr>
        <p:txBody>
          <a:bodyPr wrap="square">
            <a:spAutoFit/>
          </a:bodyPr>
          <a:lstStyle/>
          <a:p>
            <a:r>
              <a:rPr lang="zh-CN" altLang="en-US" sz="3000" b="0" dirty="0">
                <a:solidFill>
                  <a:srgbClr val="00B050"/>
                </a:solidFill>
              </a:rPr>
              <a:t>Data </a:t>
            </a:r>
            <a:r>
              <a:rPr lang="en-US" altLang="en-GB" sz="3000" b="0" dirty="0">
                <a:solidFill>
                  <a:srgbClr val="00B050"/>
                </a:solidFill>
              </a:rPr>
              <a:t>A</a:t>
            </a:r>
            <a:r>
              <a:rPr lang="zh-CN" altLang="en-US" sz="3000" b="0" dirty="0">
                <a:solidFill>
                  <a:srgbClr val="00B050"/>
                </a:solidFill>
              </a:rPr>
              <a:t>cquisitio</a:t>
            </a:r>
            <a:r>
              <a:rPr lang="en-US" altLang="en-GB" sz="3000" b="0" dirty="0">
                <a:solidFill>
                  <a:srgbClr val="00B050"/>
                </a:solidFill>
              </a:rPr>
              <a:t>n</a:t>
            </a:r>
            <a:endParaRPr lang="en-US" sz="3000" b="1" dirty="0">
              <a:solidFill>
                <a:srgbClr val="00B050"/>
              </a:solidFill>
            </a:endParaRPr>
          </a:p>
        </p:txBody>
      </p:sp>
      <p:sp>
        <p:nvSpPr>
          <p:cNvPr id="7" name="TextBox 6">
            <a:extLst>
              <a:ext uri="{FF2B5EF4-FFF2-40B4-BE49-F238E27FC236}">
                <a16:creationId xmlns:a16="http://schemas.microsoft.com/office/drawing/2014/main" id="{C87E39FB-3F48-E5A9-72AB-96318FB4084E}"/>
              </a:ext>
            </a:extLst>
          </p:cNvPr>
          <p:cNvSpPr txBox="1"/>
          <p:nvPr/>
        </p:nvSpPr>
        <p:spPr>
          <a:xfrm>
            <a:off x="6853540" y="1977751"/>
            <a:ext cx="4231640" cy="1246495"/>
          </a:xfrm>
          <a:prstGeom prst="rect">
            <a:avLst/>
          </a:prstGeom>
          <a:noFill/>
        </p:spPr>
        <p:txBody>
          <a:bodyPr wrap="square">
            <a:spAutoFit/>
          </a:bodyPr>
          <a:lstStyle/>
          <a:p>
            <a:r>
              <a:rPr lang="en-US" sz="2500" b="1" i="0" dirty="0">
                <a:effectLst/>
                <a:latin typeface="Google Sans"/>
              </a:rPr>
              <a:t>the process of converting </a:t>
            </a:r>
            <a:r>
              <a:rPr lang="en-US" sz="2500" b="1" i="0" dirty="0">
                <a:solidFill>
                  <a:schemeClr val="accent2"/>
                </a:solidFill>
                <a:effectLst/>
                <a:latin typeface="Google Sans"/>
              </a:rPr>
              <a:t>real-world signals</a:t>
            </a:r>
            <a:r>
              <a:rPr lang="en-US" sz="2500" b="1" i="0" dirty="0">
                <a:effectLst/>
                <a:latin typeface="Google Sans"/>
              </a:rPr>
              <a:t> to the </a:t>
            </a:r>
            <a:r>
              <a:rPr lang="en-US" sz="2500" b="1" i="0" dirty="0">
                <a:solidFill>
                  <a:schemeClr val="accent2"/>
                </a:solidFill>
                <a:effectLst/>
                <a:latin typeface="Google Sans"/>
              </a:rPr>
              <a:t>digital values</a:t>
            </a:r>
            <a:endParaRPr lang="en-IN" sz="2500" b="1" dirty="0">
              <a:solidFill>
                <a:schemeClr val="accent2"/>
              </a:solidFill>
            </a:endParaRPr>
          </a:p>
        </p:txBody>
      </p:sp>
      <p:pic>
        <p:nvPicPr>
          <p:cNvPr id="3" name="Picture 2">
            <a:extLst>
              <a:ext uri="{FF2B5EF4-FFF2-40B4-BE49-F238E27FC236}">
                <a16:creationId xmlns:a16="http://schemas.microsoft.com/office/drawing/2014/main" id="{0F115F1C-654E-7806-620C-25C88DDD8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1325" y="257476"/>
            <a:ext cx="3205986" cy="663408"/>
          </a:xfrm>
          <a:prstGeom prst="rect">
            <a:avLst/>
          </a:prstGeom>
        </p:spPr>
      </p:pic>
    </p:spTree>
    <p:extLst>
      <p:ext uri="{BB962C8B-B14F-4D97-AF65-F5344CB8AC3E}">
        <p14:creationId xmlns:p14="http://schemas.microsoft.com/office/powerpoint/2010/main" val="2612758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A2D50-0902-388F-C3CD-9AA53D56024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0CE8390-F105-51CC-767A-F4A7B9D26630}"/>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DDF6694-5AA2-4310-64D0-C235E7AB67C5}"/>
              </a:ext>
            </a:extLst>
          </p:cNvPr>
          <p:cNvSpPr txBox="1"/>
          <p:nvPr/>
        </p:nvSpPr>
        <p:spPr>
          <a:xfrm>
            <a:off x="-129752" y="2767279"/>
            <a:ext cx="4424390" cy="1323439"/>
          </a:xfrm>
          <a:prstGeom prst="rect">
            <a:avLst/>
          </a:prstGeom>
          <a:noFill/>
        </p:spPr>
        <p:txBody>
          <a:bodyPr wrap="square">
            <a:spAutoFit/>
          </a:bodyPr>
          <a:lstStyle/>
          <a:p>
            <a:pPr algn="ctr"/>
            <a:r>
              <a:rPr lang="en-US" sz="3000" b="1" dirty="0">
                <a:solidFill>
                  <a:schemeClr val="accent2"/>
                </a:solidFill>
                <a:latin typeface="Century Gothic" panose="020B0502020202020204" pitchFamily="34" charset="0"/>
              </a:rPr>
              <a:t>THINGS + </a:t>
            </a:r>
            <a:r>
              <a:rPr lang="en-US" sz="5000" b="1" dirty="0">
                <a:solidFill>
                  <a:schemeClr val="bg1"/>
                </a:solidFill>
                <a:latin typeface="Century Gothic" panose="020B0502020202020204" pitchFamily="34" charset="0"/>
              </a:rPr>
              <a:t>DEVICE</a:t>
            </a:r>
            <a:r>
              <a:rPr lang="en-US" sz="3000" b="1" dirty="0">
                <a:solidFill>
                  <a:schemeClr val="bg1"/>
                </a:solidFill>
                <a:latin typeface="Century Gothic" panose="020B0502020202020204" pitchFamily="34" charset="0"/>
              </a:rPr>
              <a:t> </a:t>
            </a:r>
            <a:r>
              <a:rPr lang="en-US" sz="3000" b="1" dirty="0">
                <a:solidFill>
                  <a:schemeClr val="accent2"/>
                </a:solidFill>
                <a:latin typeface="Century Gothic" panose="020B0502020202020204" pitchFamily="34" charset="0"/>
              </a:rPr>
              <a:t>= IOT</a:t>
            </a:r>
          </a:p>
        </p:txBody>
      </p:sp>
      <p:sp>
        <p:nvSpPr>
          <p:cNvPr id="6" name="TextBox 5">
            <a:extLst>
              <a:ext uri="{FF2B5EF4-FFF2-40B4-BE49-F238E27FC236}">
                <a16:creationId xmlns:a16="http://schemas.microsoft.com/office/drawing/2014/main" id="{BFDEE896-4840-8454-082D-AFA16897F9E8}"/>
              </a:ext>
            </a:extLst>
          </p:cNvPr>
          <p:cNvSpPr txBox="1"/>
          <p:nvPr/>
        </p:nvSpPr>
        <p:spPr>
          <a:xfrm>
            <a:off x="6380081" y="1014679"/>
            <a:ext cx="5178558" cy="584775"/>
          </a:xfrm>
          <a:prstGeom prst="rect">
            <a:avLst/>
          </a:prstGeom>
          <a:noFill/>
        </p:spPr>
        <p:txBody>
          <a:bodyPr wrap="square">
            <a:spAutoFit/>
          </a:bodyPr>
          <a:lstStyle/>
          <a:p>
            <a:r>
              <a:rPr lang="en-US" sz="3200" b="1" dirty="0">
                <a:solidFill>
                  <a:srgbClr val="00B050"/>
                </a:solidFill>
                <a:latin typeface="Calibri"/>
              </a:rPr>
              <a:t>Characteristics of Devices</a:t>
            </a:r>
            <a:endParaRPr lang="en-US" sz="3200" b="1" dirty="0">
              <a:solidFill>
                <a:srgbClr val="00B050"/>
              </a:solidFill>
            </a:endParaRPr>
          </a:p>
        </p:txBody>
      </p:sp>
      <p:sp>
        <p:nvSpPr>
          <p:cNvPr id="11" name="Oval 10">
            <a:extLst>
              <a:ext uri="{FF2B5EF4-FFF2-40B4-BE49-F238E27FC236}">
                <a16:creationId xmlns:a16="http://schemas.microsoft.com/office/drawing/2014/main" id="{1E8C7246-AF32-23E9-BD76-77F2A74BF4CF}"/>
              </a:ext>
            </a:extLst>
          </p:cNvPr>
          <p:cNvSpPr/>
          <p:nvPr/>
        </p:nvSpPr>
        <p:spPr>
          <a:xfrm>
            <a:off x="5911364" y="1981621"/>
            <a:ext cx="653932" cy="6076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F1C29D72-D1F0-2128-4D77-63B08DF0CD90}"/>
              </a:ext>
            </a:extLst>
          </p:cNvPr>
          <p:cNvPicPr>
            <a:picLocks noChangeAspect="1"/>
          </p:cNvPicPr>
          <p:nvPr/>
        </p:nvPicPr>
        <p:blipFill>
          <a:blip r:embed="rId2"/>
          <a:stretch>
            <a:fillRect/>
          </a:stretch>
        </p:blipFill>
        <p:spPr>
          <a:xfrm>
            <a:off x="6030983" y="2133700"/>
            <a:ext cx="419188" cy="419188"/>
          </a:xfrm>
          <a:prstGeom prst="rect">
            <a:avLst/>
          </a:prstGeom>
        </p:spPr>
      </p:pic>
      <p:sp>
        <p:nvSpPr>
          <p:cNvPr id="12" name="Oval 11">
            <a:extLst>
              <a:ext uri="{FF2B5EF4-FFF2-40B4-BE49-F238E27FC236}">
                <a16:creationId xmlns:a16="http://schemas.microsoft.com/office/drawing/2014/main" id="{AF2F239B-B4B0-6A62-84FC-EBE7B18C4D96}"/>
              </a:ext>
            </a:extLst>
          </p:cNvPr>
          <p:cNvSpPr/>
          <p:nvPr/>
        </p:nvSpPr>
        <p:spPr>
          <a:xfrm>
            <a:off x="5554131" y="2934140"/>
            <a:ext cx="1392394" cy="129386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8F79933-5145-6050-4D04-2E15776F0C69}"/>
              </a:ext>
            </a:extLst>
          </p:cNvPr>
          <p:cNvSpPr/>
          <p:nvPr/>
        </p:nvSpPr>
        <p:spPr>
          <a:xfrm>
            <a:off x="5923362" y="4436033"/>
            <a:ext cx="653932" cy="6076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ECC51A2D-C7A8-F32D-39FD-6C3CB2593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297" y="3206482"/>
            <a:ext cx="780735" cy="780735"/>
          </a:xfrm>
          <a:prstGeom prst="rect">
            <a:avLst/>
          </a:prstGeom>
        </p:spPr>
      </p:pic>
      <p:pic>
        <p:nvPicPr>
          <p:cNvPr id="17" name="Picture 16">
            <a:extLst>
              <a:ext uri="{FF2B5EF4-FFF2-40B4-BE49-F238E27FC236}">
                <a16:creationId xmlns:a16="http://schemas.microsoft.com/office/drawing/2014/main" id="{04CB4466-5960-9ABC-5AC7-8031DBFA09C7}"/>
              </a:ext>
            </a:extLst>
          </p:cNvPr>
          <p:cNvPicPr>
            <a:picLocks noChangeAspect="1"/>
          </p:cNvPicPr>
          <p:nvPr/>
        </p:nvPicPr>
        <p:blipFill>
          <a:blip r:embed="rId4"/>
          <a:stretch>
            <a:fillRect/>
          </a:stretch>
        </p:blipFill>
        <p:spPr>
          <a:xfrm>
            <a:off x="6062633" y="4552930"/>
            <a:ext cx="387538" cy="387538"/>
          </a:xfrm>
          <a:prstGeom prst="rect">
            <a:avLst/>
          </a:prstGeom>
        </p:spPr>
      </p:pic>
      <p:sp>
        <p:nvSpPr>
          <p:cNvPr id="2" name="TextBox 1">
            <a:extLst>
              <a:ext uri="{FF2B5EF4-FFF2-40B4-BE49-F238E27FC236}">
                <a16:creationId xmlns:a16="http://schemas.microsoft.com/office/drawing/2014/main" id="{5144DDB6-7C53-6594-3AFA-AB7D53012C3C}"/>
              </a:ext>
            </a:extLst>
          </p:cNvPr>
          <p:cNvSpPr txBox="1"/>
          <p:nvPr/>
        </p:nvSpPr>
        <p:spPr>
          <a:xfrm>
            <a:off x="6618032" y="2553309"/>
            <a:ext cx="2973335" cy="553998"/>
          </a:xfrm>
          <a:prstGeom prst="rect">
            <a:avLst/>
          </a:prstGeom>
          <a:noFill/>
        </p:spPr>
        <p:txBody>
          <a:bodyPr wrap="square">
            <a:spAutoFit/>
          </a:bodyPr>
          <a:lstStyle/>
          <a:p>
            <a:r>
              <a:rPr lang="zh-CN" altLang="en-US" sz="3000" b="0" dirty="0">
                <a:solidFill>
                  <a:srgbClr val="00B050"/>
                </a:solidFill>
              </a:rPr>
              <a:t>Data </a:t>
            </a:r>
            <a:r>
              <a:rPr lang="en-US" altLang="zh-CN" sz="3000" dirty="0">
                <a:solidFill>
                  <a:srgbClr val="00B050"/>
                </a:solidFill>
              </a:rPr>
              <a:t>Processing</a:t>
            </a:r>
            <a:endParaRPr lang="en-US" sz="3000" b="1" dirty="0">
              <a:solidFill>
                <a:srgbClr val="00B050"/>
              </a:solidFill>
            </a:endParaRPr>
          </a:p>
        </p:txBody>
      </p:sp>
      <p:sp>
        <p:nvSpPr>
          <p:cNvPr id="7" name="TextBox 6">
            <a:extLst>
              <a:ext uri="{FF2B5EF4-FFF2-40B4-BE49-F238E27FC236}">
                <a16:creationId xmlns:a16="http://schemas.microsoft.com/office/drawing/2014/main" id="{D0BA7778-9044-B647-1834-085ECF97F87D}"/>
              </a:ext>
            </a:extLst>
          </p:cNvPr>
          <p:cNvSpPr txBox="1"/>
          <p:nvPr/>
        </p:nvSpPr>
        <p:spPr>
          <a:xfrm>
            <a:off x="6758457" y="3146961"/>
            <a:ext cx="5330128" cy="1246495"/>
          </a:xfrm>
          <a:prstGeom prst="rect">
            <a:avLst/>
          </a:prstGeom>
          <a:noFill/>
        </p:spPr>
        <p:txBody>
          <a:bodyPr wrap="square">
            <a:spAutoFit/>
          </a:bodyPr>
          <a:lstStyle/>
          <a:p>
            <a:r>
              <a:rPr lang="en-US" sz="2500" b="1" i="0" dirty="0">
                <a:effectLst/>
                <a:latin typeface="arial" panose="020B0604020202020204" pitchFamily="34" charset="0"/>
              </a:rPr>
              <a:t>Data processing occurs when data is collected and </a:t>
            </a:r>
            <a:r>
              <a:rPr lang="en-US" sz="2500" b="1" i="0" dirty="0">
                <a:solidFill>
                  <a:schemeClr val="accent2"/>
                </a:solidFill>
                <a:effectLst/>
                <a:latin typeface="arial" panose="020B0604020202020204" pitchFamily="34" charset="0"/>
              </a:rPr>
              <a:t>translated into usable information</a:t>
            </a:r>
            <a:endParaRPr lang="en-IN" sz="2500" b="1" dirty="0">
              <a:solidFill>
                <a:schemeClr val="accent2"/>
              </a:solidFill>
            </a:endParaRPr>
          </a:p>
        </p:txBody>
      </p:sp>
      <p:pic>
        <p:nvPicPr>
          <p:cNvPr id="3" name="Picture 2">
            <a:extLst>
              <a:ext uri="{FF2B5EF4-FFF2-40B4-BE49-F238E27FC236}">
                <a16:creationId xmlns:a16="http://schemas.microsoft.com/office/drawing/2014/main" id="{83EB3142-0263-F51E-BE0E-0845C3696E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2498" y="252096"/>
            <a:ext cx="3205986" cy="663408"/>
          </a:xfrm>
          <a:prstGeom prst="rect">
            <a:avLst/>
          </a:prstGeom>
        </p:spPr>
      </p:pic>
    </p:spTree>
    <p:extLst>
      <p:ext uri="{BB962C8B-B14F-4D97-AF65-F5344CB8AC3E}">
        <p14:creationId xmlns:p14="http://schemas.microsoft.com/office/powerpoint/2010/main" val="1788803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4EF42-E94D-3840-1655-2A443FD2E86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5CDA5AC-3677-8DA6-5A3F-01A03F1BFBFD}"/>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45A49AD-2A0D-CB1F-C013-AA8F1B6357C2}"/>
              </a:ext>
            </a:extLst>
          </p:cNvPr>
          <p:cNvSpPr txBox="1"/>
          <p:nvPr/>
        </p:nvSpPr>
        <p:spPr>
          <a:xfrm>
            <a:off x="-129752" y="2767279"/>
            <a:ext cx="4424390" cy="1323439"/>
          </a:xfrm>
          <a:prstGeom prst="rect">
            <a:avLst/>
          </a:prstGeom>
          <a:noFill/>
        </p:spPr>
        <p:txBody>
          <a:bodyPr wrap="square">
            <a:spAutoFit/>
          </a:bodyPr>
          <a:lstStyle/>
          <a:p>
            <a:pPr algn="ctr"/>
            <a:r>
              <a:rPr lang="en-US" sz="3000" b="1" dirty="0">
                <a:solidFill>
                  <a:schemeClr val="accent2"/>
                </a:solidFill>
                <a:latin typeface="Century Gothic" panose="020B0502020202020204" pitchFamily="34" charset="0"/>
              </a:rPr>
              <a:t>THINGS + </a:t>
            </a:r>
            <a:r>
              <a:rPr lang="en-US" sz="5000" b="1" dirty="0">
                <a:solidFill>
                  <a:schemeClr val="bg1"/>
                </a:solidFill>
                <a:latin typeface="Century Gothic" panose="020B0502020202020204" pitchFamily="34" charset="0"/>
              </a:rPr>
              <a:t>DEVICE</a:t>
            </a:r>
            <a:r>
              <a:rPr lang="en-US" sz="3000" b="1" dirty="0">
                <a:solidFill>
                  <a:schemeClr val="bg1"/>
                </a:solidFill>
                <a:latin typeface="Century Gothic" panose="020B0502020202020204" pitchFamily="34" charset="0"/>
              </a:rPr>
              <a:t> </a:t>
            </a:r>
            <a:r>
              <a:rPr lang="en-US" sz="3000" b="1" dirty="0">
                <a:solidFill>
                  <a:schemeClr val="accent2"/>
                </a:solidFill>
                <a:latin typeface="Century Gothic" panose="020B0502020202020204" pitchFamily="34" charset="0"/>
              </a:rPr>
              <a:t>= IOT</a:t>
            </a:r>
          </a:p>
        </p:txBody>
      </p:sp>
      <p:sp>
        <p:nvSpPr>
          <p:cNvPr id="6" name="TextBox 5">
            <a:extLst>
              <a:ext uri="{FF2B5EF4-FFF2-40B4-BE49-F238E27FC236}">
                <a16:creationId xmlns:a16="http://schemas.microsoft.com/office/drawing/2014/main" id="{9D57F191-FB20-890D-32FF-85CF930151DE}"/>
              </a:ext>
            </a:extLst>
          </p:cNvPr>
          <p:cNvSpPr txBox="1"/>
          <p:nvPr/>
        </p:nvSpPr>
        <p:spPr>
          <a:xfrm>
            <a:off x="6380081" y="1014679"/>
            <a:ext cx="5178558" cy="584775"/>
          </a:xfrm>
          <a:prstGeom prst="rect">
            <a:avLst/>
          </a:prstGeom>
          <a:noFill/>
        </p:spPr>
        <p:txBody>
          <a:bodyPr wrap="square">
            <a:spAutoFit/>
          </a:bodyPr>
          <a:lstStyle/>
          <a:p>
            <a:r>
              <a:rPr lang="en-US" sz="3200" b="1" dirty="0">
                <a:solidFill>
                  <a:srgbClr val="00B050"/>
                </a:solidFill>
                <a:latin typeface="Calibri"/>
              </a:rPr>
              <a:t>Characteristics of Devices</a:t>
            </a:r>
            <a:endParaRPr lang="en-US" sz="3200" b="1" dirty="0">
              <a:solidFill>
                <a:srgbClr val="00B050"/>
              </a:solidFill>
            </a:endParaRPr>
          </a:p>
        </p:txBody>
      </p:sp>
      <p:sp>
        <p:nvSpPr>
          <p:cNvPr id="11" name="Oval 10">
            <a:extLst>
              <a:ext uri="{FF2B5EF4-FFF2-40B4-BE49-F238E27FC236}">
                <a16:creationId xmlns:a16="http://schemas.microsoft.com/office/drawing/2014/main" id="{452357FE-AD93-6F8F-48E9-F0AAE80C8F0B}"/>
              </a:ext>
            </a:extLst>
          </p:cNvPr>
          <p:cNvSpPr/>
          <p:nvPr/>
        </p:nvSpPr>
        <p:spPr>
          <a:xfrm>
            <a:off x="5923362" y="1934159"/>
            <a:ext cx="653932" cy="6076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6A216A78-AF77-0773-FCB4-D7AEBFCF058C}"/>
              </a:ext>
            </a:extLst>
          </p:cNvPr>
          <p:cNvPicPr>
            <a:picLocks noChangeAspect="1"/>
          </p:cNvPicPr>
          <p:nvPr/>
        </p:nvPicPr>
        <p:blipFill>
          <a:blip r:embed="rId2"/>
          <a:stretch>
            <a:fillRect/>
          </a:stretch>
        </p:blipFill>
        <p:spPr>
          <a:xfrm>
            <a:off x="6040734" y="2041819"/>
            <a:ext cx="419188" cy="419188"/>
          </a:xfrm>
          <a:prstGeom prst="rect">
            <a:avLst/>
          </a:prstGeom>
        </p:spPr>
      </p:pic>
      <p:sp>
        <p:nvSpPr>
          <p:cNvPr id="12" name="Oval 11">
            <a:extLst>
              <a:ext uri="{FF2B5EF4-FFF2-40B4-BE49-F238E27FC236}">
                <a16:creationId xmlns:a16="http://schemas.microsoft.com/office/drawing/2014/main" id="{6B4A6F01-E278-A7D9-3848-2298076D8A1F}"/>
              </a:ext>
            </a:extLst>
          </p:cNvPr>
          <p:cNvSpPr/>
          <p:nvPr/>
        </p:nvSpPr>
        <p:spPr>
          <a:xfrm>
            <a:off x="5923362" y="2709596"/>
            <a:ext cx="653932" cy="6076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DEF83326-F9C6-0515-3C7B-3F862AA2B2B3}"/>
              </a:ext>
            </a:extLst>
          </p:cNvPr>
          <p:cNvSpPr/>
          <p:nvPr/>
        </p:nvSpPr>
        <p:spPr>
          <a:xfrm>
            <a:off x="5398916" y="3742317"/>
            <a:ext cx="1730979" cy="16084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7040F317-F60D-51F7-FDE4-6A65D690F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945" y="2813429"/>
            <a:ext cx="386766" cy="386766"/>
          </a:xfrm>
          <a:prstGeom prst="rect">
            <a:avLst/>
          </a:prstGeom>
        </p:spPr>
      </p:pic>
      <p:pic>
        <p:nvPicPr>
          <p:cNvPr id="17" name="Picture 16">
            <a:extLst>
              <a:ext uri="{FF2B5EF4-FFF2-40B4-BE49-F238E27FC236}">
                <a16:creationId xmlns:a16="http://schemas.microsoft.com/office/drawing/2014/main" id="{8D483D4C-BF5E-4ABE-4C9B-4BB9AFCCC152}"/>
              </a:ext>
            </a:extLst>
          </p:cNvPr>
          <p:cNvPicPr>
            <a:picLocks noChangeAspect="1"/>
          </p:cNvPicPr>
          <p:nvPr/>
        </p:nvPicPr>
        <p:blipFill>
          <a:blip r:embed="rId4"/>
          <a:stretch>
            <a:fillRect/>
          </a:stretch>
        </p:blipFill>
        <p:spPr>
          <a:xfrm>
            <a:off x="5734642" y="4023306"/>
            <a:ext cx="1161127" cy="1161127"/>
          </a:xfrm>
          <a:prstGeom prst="rect">
            <a:avLst/>
          </a:prstGeom>
        </p:spPr>
      </p:pic>
      <p:sp>
        <p:nvSpPr>
          <p:cNvPr id="2" name="TextBox 1">
            <a:extLst>
              <a:ext uri="{FF2B5EF4-FFF2-40B4-BE49-F238E27FC236}">
                <a16:creationId xmlns:a16="http://schemas.microsoft.com/office/drawing/2014/main" id="{9C21C990-D204-A647-69AD-18760B2DC173}"/>
              </a:ext>
            </a:extLst>
          </p:cNvPr>
          <p:cNvSpPr txBox="1"/>
          <p:nvPr/>
        </p:nvSpPr>
        <p:spPr>
          <a:xfrm>
            <a:off x="6895769" y="3475595"/>
            <a:ext cx="2797785" cy="553998"/>
          </a:xfrm>
          <a:prstGeom prst="rect">
            <a:avLst/>
          </a:prstGeom>
          <a:noFill/>
        </p:spPr>
        <p:txBody>
          <a:bodyPr wrap="square">
            <a:spAutoFit/>
          </a:bodyPr>
          <a:lstStyle/>
          <a:p>
            <a:r>
              <a:rPr lang="en-US" sz="3000" dirty="0">
                <a:solidFill>
                  <a:srgbClr val="00B050"/>
                </a:solidFill>
              </a:rPr>
              <a:t>Display or Action</a:t>
            </a:r>
          </a:p>
        </p:txBody>
      </p:sp>
      <p:sp>
        <p:nvSpPr>
          <p:cNvPr id="7" name="TextBox 6">
            <a:extLst>
              <a:ext uri="{FF2B5EF4-FFF2-40B4-BE49-F238E27FC236}">
                <a16:creationId xmlns:a16="http://schemas.microsoft.com/office/drawing/2014/main" id="{31372D81-6344-BD4B-147C-4C4CDB355506}"/>
              </a:ext>
            </a:extLst>
          </p:cNvPr>
          <p:cNvSpPr txBox="1"/>
          <p:nvPr/>
        </p:nvSpPr>
        <p:spPr>
          <a:xfrm>
            <a:off x="7126066" y="4159939"/>
            <a:ext cx="4523179" cy="1246495"/>
          </a:xfrm>
          <a:prstGeom prst="rect">
            <a:avLst/>
          </a:prstGeom>
          <a:noFill/>
        </p:spPr>
        <p:txBody>
          <a:bodyPr wrap="square">
            <a:spAutoFit/>
          </a:bodyPr>
          <a:lstStyle/>
          <a:p>
            <a:r>
              <a:rPr lang="en-US" sz="2500" b="1" i="0" dirty="0">
                <a:effectLst/>
                <a:latin typeface="Google Sans"/>
              </a:rPr>
              <a:t>The process of doing something to make something happen or to deal with a situation</a:t>
            </a:r>
            <a:endParaRPr lang="en-IN" sz="2500" b="1" dirty="0"/>
          </a:p>
        </p:txBody>
      </p:sp>
      <p:pic>
        <p:nvPicPr>
          <p:cNvPr id="3" name="Picture 2">
            <a:extLst>
              <a:ext uri="{FF2B5EF4-FFF2-40B4-BE49-F238E27FC236}">
                <a16:creationId xmlns:a16="http://schemas.microsoft.com/office/drawing/2014/main" id="{184E780D-4278-5E38-AD7B-4DA869913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671" y="220925"/>
            <a:ext cx="3205986" cy="663408"/>
          </a:xfrm>
          <a:prstGeom prst="rect">
            <a:avLst/>
          </a:prstGeom>
        </p:spPr>
      </p:pic>
    </p:spTree>
    <p:extLst>
      <p:ext uri="{BB962C8B-B14F-4D97-AF65-F5344CB8AC3E}">
        <p14:creationId xmlns:p14="http://schemas.microsoft.com/office/powerpoint/2010/main" val="768614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9E41EE-F929-CCF6-B3D0-FCB9F7242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80" y="521651"/>
            <a:ext cx="12923520" cy="8077201"/>
          </a:xfrm>
          <a:prstGeom prst="rect">
            <a:avLst/>
          </a:prstGeom>
        </p:spPr>
      </p:pic>
      <p:sp>
        <p:nvSpPr>
          <p:cNvPr id="6" name="TextBox 5">
            <a:extLst>
              <a:ext uri="{FF2B5EF4-FFF2-40B4-BE49-F238E27FC236}">
                <a16:creationId xmlns:a16="http://schemas.microsoft.com/office/drawing/2014/main" id="{40EF2833-D06D-B157-890A-15AC0E3A5C91}"/>
              </a:ext>
            </a:extLst>
          </p:cNvPr>
          <p:cNvSpPr txBox="1"/>
          <p:nvPr/>
        </p:nvSpPr>
        <p:spPr>
          <a:xfrm>
            <a:off x="39200" y="836069"/>
            <a:ext cx="12192000" cy="1631216"/>
          </a:xfrm>
          <a:prstGeom prst="rect">
            <a:avLst/>
          </a:prstGeom>
          <a:noFill/>
        </p:spPr>
        <p:txBody>
          <a:bodyPr wrap="square">
            <a:spAutoFit/>
          </a:bodyPr>
          <a:lstStyle/>
          <a:p>
            <a:pPr algn="ctr"/>
            <a:r>
              <a:rPr lang="en-US" sz="10000" b="1" dirty="0">
                <a:solidFill>
                  <a:srgbClr val="00B050"/>
                </a:solidFill>
              </a:rPr>
              <a:t>INTERNET OF PEOPLE</a:t>
            </a:r>
          </a:p>
        </p:txBody>
      </p:sp>
      <p:pic>
        <p:nvPicPr>
          <p:cNvPr id="2" name="Picture 1">
            <a:extLst>
              <a:ext uri="{FF2B5EF4-FFF2-40B4-BE49-F238E27FC236}">
                <a16:creationId xmlns:a16="http://schemas.microsoft.com/office/drawing/2014/main" id="{3D1B89C3-853D-07E1-5748-462C7C734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887" y="347156"/>
            <a:ext cx="3205986" cy="663408"/>
          </a:xfrm>
          <a:prstGeom prst="rect">
            <a:avLst/>
          </a:prstGeom>
        </p:spPr>
      </p:pic>
    </p:spTree>
    <p:extLst>
      <p:ext uri="{BB962C8B-B14F-4D97-AF65-F5344CB8AC3E}">
        <p14:creationId xmlns:p14="http://schemas.microsoft.com/office/powerpoint/2010/main" val="171278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05A78-DAED-34FF-9F6F-6FC909F265AB}"/>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4FD175E-0D2A-9FA1-DBF3-578CFC7A857F}"/>
              </a:ext>
            </a:extLst>
          </p:cNvPr>
          <p:cNvCxnSpPr/>
          <p:nvPr/>
        </p:nvCxnSpPr>
        <p:spPr>
          <a:xfrm>
            <a:off x="0" y="5628640"/>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E1E2AA-B45D-2899-414E-2114EB531211}"/>
              </a:ext>
            </a:extLst>
          </p:cNvPr>
          <p:cNvSpPr txBox="1"/>
          <p:nvPr/>
        </p:nvSpPr>
        <p:spPr>
          <a:xfrm>
            <a:off x="0" y="160996"/>
            <a:ext cx="6625760" cy="861774"/>
          </a:xfrm>
          <a:prstGeom prst="rect">
            <a:avLst/>
          </a:prstGeom>
          <a:noFill/>
        </p:spPr>
        <p:txBody>
          <a:bodyPr wrap="square">
            <a:spAutoFit/>
          </a:bodyPr>
          <a:lstStyle/>
          <a:p>
            <a:pPr algn="ctr"/>
            <a:r>
              <a:rPr lang="en-US" sz="5000" b="1" dirty="0">
                <a:solidFill>
                  <a:srgbClr val="00B050"/>
                </a:solidFill>
              </a:rPr>
              <a:t>INTERNET OF PEOPLE</a:t>
            </a:r>
          </a:p>
        </p:txBody>
      </p:sp>
      <p:sp>
        <p:nvSpPr>
          <p:cNvPr id="9" name="Diamond 8">
            <a:extLst>
              <a:ext uri="{FF2B5EF4-FFF2-40B4-BE49-F238E27FC236}">
                <a16:creationId xmlns:a16="http://schemas.microsoft.com/office/drawing/2014/main" id="{E39DF517-2E91-1FB2-3E2F-C37CA6B567F6}"/>
              </a:ext>
            </a:extLst>
          </p:cNvPr>
          <p:cNvSpPr/>
          <p:nvPr/>
        </p:nvSpPr>
        <p:spPr>
          <a:xfrm>
            <a:off x="960795" y="5181608"/>
            <a:ext cx="934720" cy="894063"/>
          </a:xfrm>
          <a:prstGeom prst="diamond">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8F31A65F-B7DD-B647-B713-26A455466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 y="498532"/>
            <a:ext cx="2226391" cy="3632832"/>
          </a:xfrm>
          <a:prstGeom prst="rect">
            <a:avLst/>
          </a:prstGeom>
        </p:spPr>
      </p:pic>
      <p:sp>
        <p:nvSpPr>
          <p:cNvPr id="14" name="TextBox 13">
            <a:extLst>
              <a:ext uri="{FF2B5EF4-FFF2-40B4-BE49-F238E27FC236}">
                <a16:creationId xmlns:a16="http://schemas.microsoft.com/office/drawing/2014/main" id="{294B347F-06A9-8FBF-D2D2-B44EA485B01D}"/>
              </a:ext>
            </a:extLst>
          </p:cNvPr>
          <p:cNvSpPr txBox="1"/>
          <p:nvPr/>
        </p:nvSpPr>
        <p:spPr>
          <a:xfrm>
            <a:off x="0" y="4303691"/>
            <a:ext cx="3027680" cy="861774"/>
          </a:xfrm>
          <a:prstGeom prst="rect">
            <a:avLst/>
          </a:prstGeom>
          <a:noFill/>
        </p:spPr>
        <p:txBody>
          <a:bodyPr wrap="square">
            <a:spAutoFit/>
          </a:bodyPr>
          <a:lstStyle/>
          <a:p>
            <a:pPr algn="ctr"/>
            <a:r>
              <a:rPr lang="en-US" sz="2500" b="1" dirty="0">
                <a:solidFill>
                  <a:srgbClr val="00B050"/>
                </a:solidFill>
              </a:rPr>
              <a:t>DIRECT CONVERSATION</a:t>
            </a:r>
          </a:p>
        </p:txBody>
      </p:sp>
      <p:pic>
        <p:nvPicPr>
          <p:cNvPr id="2" name="Picture 1">
            <a:extLst>
              <a:ext uri="{FF2B5EF4-FFF2-40B4-BE49-F238E27FC236}">
                <a16:creationId xmlns:a16="http://schemas.microsoft.com/office/drawing/2014/main" id="{C41C4DC3-D3EE-3582-1038-AEF8A1BF7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1054" y="260179"/>
            <a:ext cx="3205986" cy="663408"/>
          </a:xfrm>
          <a:prstGeom prst="rect">
            <a:avLst/>
          </a:prstGeom>
        </p:spPr>
      </p:pic>
    </p:spTree>
    <p:extLst>
      <p:ext uri="{BB962C8B-B14F-4D97-AF65-F5344CB8AC3E}">
        <p14:creationId xmlns:p14="http://schemas.microsoft.com/office/powerpoint/2010/main" val="2038310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4C7FB-EB62-4356-44A5-F715B93A530F}"/>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264E388-3480-58C5-9059-CD5253253124}"/>
              </a:ext>
            </a:extLst>
          </p:cNvPr>
          <p:cNvCxnSpPr/>
          <p:nvPr/>
        </p:nvCxnSpPr>
        <p:spPr>
          <a:xfrm>
            <a:off x="0" y="5628640"/>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9CFF96-DA5A-BBB7-4403-87B6AEACF65A}"/>
              </a:ext>
            </a:extLst>
          </p:cNvPr>
          <p:cNvSpPr txBox="1"/>
          <p:nvPr/>
        </p:nvSpPr>
        <p:spPr>
          <a:xfrm>
            <a:off x="0" y="160996"/>
            <a:ext cx="6625760" cy="861774"/>
          </a:xfrm>
          <a:prstGeom prst="rect">
            <a:avLst/>
          </a:prstGeom>
          <a:noFill/>
        </p:spPr>
        <p:txBody>
          <a:bodyPr wrap="square">
            <a:spAutoFit/>
          </a:bodyPr>
          <a:lstStyle/>
          <a:p>
            <a:pPr algn="ctr"/>
            <a:r>
              <a:rPr lang="en-US" sz="5000" b="1" dirty="0">
                <a:solidFill>
                  <a:srgbClr val="00B050"/>
                </a:solidFill>
              </a:rPr>
              <a:t>INTERNET OF PEOPLE</a:t>
            </a:r>
          </a:p>
        </p:txBody>
      </p:sp>
      <p:sp>
        <p:nvSpPr>
          <p:cNvPr id="9" name="Diamond 8">
            <a:extLst>
              <a:ext uri="{FF2B5EF4-FFF2-40B4-BE49-F238E27FC236}">
                <a16:creationId xmlns:a16="http://schemas.microsoft.com/office/drawing/2014/main" id="{F37AFC85-3981-A40F-2076-4CD9E8ECF554}"/>
              </a:ext>
            </a:extLst>
          </p:cNvPr>
          <p:cNvSpPr/>
          <p:nvPr/>
        </p:nvSpPr>
        <p:spPr>
          <a:xfrm rot="5400000">
            <a:off x="5582917" y="5181608"/>
            <a:ext cx="934720" cy="894063"/>
          </a:xfrm>
          <a:prstGeom prst="diamond">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606DC136-F8A9-7B92-D279-16A484709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 y="498532"/>
            <a:ext cx="2226391" cy="3632832"/>
          </a:xfrm>
          <a:prstGeom prst="rect">
            <a:avLst/>
          </a:prstGeom>
        </p:spPr>
      </p:pic>
      <p:sp>
        <p:nvSpPr>
          <p:cNvPr id="14" name="TextBox 13">
            <a:extLst>
              <a:ext uri="{FF2B5EF4-FFF2-40B4-BE49-F238E27FC236}">
                <a16:creationId xmlns:a16="http://schemas.microsoft.com/office/drawing/2014/main" id="{DD305D8A-4EF3-B613-6AA6-CD7AF0B73131}"/>
              </a:ext>
            </a:extLst>
          </p:cNvPr>
          <p:cNvSpPr txBox="1"/>
          <p:nvPr/>
        </p:nvSpPr>
        <p:spPr>
          <a:xfrm>
            <a:off x="0" y="4303691"/>
            <a:ext cx="3027680" cy="861774"/>
          </a:xfrm>
          <a:prstGeom prst="rect">
            <a:avLst/>
          </a:prstGeom>
          <a:noFill/>
        </p:spPr>
        <p:txBody>
          <a:bodyPr wrap="square">
            <a:spAutoFit/>
          </a:bodyPr>
          <a:lstStyle/>
          <a:p>
            <a:pPr algn="ctr"/>
            <a:r>
              <a:rPr lang="en-US" sz="2500" b="1" dirty="0">
                <a:solidFill>
                  <a:srgbClr val="00B050"/>
                </a:solidFill>
              </a:rPr>
              <a:t>DIRECT CONVERSATION</a:t>
            </a:r>
          </a:p>
        </p:txBody>
      </p:sp>
      <p:pic>
        <p:nvPicPr>
          <p:cNvPr id="4" name="Picture 3">
            <a:extLst>
              <a:ext uri="{FF2B5EF4-FFF2-40B4-BE49-F238E27FC236}">
                <a16:creationId xmlns:a16="http://schemas.microsoft.com/office/drawing/2014/main" id="{C4853A9A-D825-FD46-BAE7-4AC711F10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113" y="1567895"/>
            <a:ext cx="2640329" cy="2640329"/>
          </a:xfrm>
          <a:prstGeom prst="rect">
            <a:avLst/>
          </a:prstGeom>
        </p:spPr>
      </p:pic>
      <p:sp>
        <p:nvSpPr>
          <p:cNvPr id="6" name="TextBox 5">
            <a:extLst>
              <a:ext uri="{FF2B5EF4-FFF2-40B4-BE49-F238E27FC236}">
                <a16:creationId xmlns:a16="http://schemas.microsoft.com/office/drawing/2014/main" id="{710D106C-9823-767E-D341-328BC0019CF6}"/>
              </a:ext>
            </a:extLst>
          </p:cNvPr>
          <p:cNvSpPr txBox="1"/>
          <p:nvPr/>
        </p:nvSpPr>
        <p:spPr>
          <a:xfrm>
            <a:off x="4775835" y="4303691"/>
            <a:ext cx="2640328" cy="861774"/>
          </a:xfrm>
          <a:prstGeom prst="rect">
            <a:avLst/>
          </a:prstGeom>
          <a:noFill/>
        </p:spPr>
        <p:txBody>
          <a:bodyPr wrap="square">
            <a:spAutoFit/>
          </a:bodyPr>
          <a:lstStyle/>
          <a:p>
            <a:pPr algn="ctr"/>
            <a:r>
              <a:rPr lang="en-US" sz="2500" b="1" dirty="0">
                <a:solidFill>
                  <a:srgbClr val="00B050"/>
                </a:solidFill>
              </a:rPr>
              <a:t>WIRED/</a:t>
            </a:r>
          </a:p>
          <a:p>
            <a:pPr algn="ctr"/>
            <a:r>
              <a:rPr lang="en-US" sz="2500" b="1" dirty="0">
                <a:solidFill>
                  <a:srgbClr val="00B050"/>
                </a:solidFill>
              </a:rPr>
              <a:t>LANDLINE</a:t>
            </a:r>
          </a:p>
        </p:txBody>
      </p:sp>
      <p:pic>
        <p:nvPicPr>
          <p:cNvPr id="2" name="Picture 1">
            <a:extLst>
              <a:ext uri="{FF2B5EF4-FFF2-40B4-BE49-F238E27FC236}">
                <a16:creationId xmlns:a16="http://schemas.microsoft.com/office/drawing/2014/main" id="{9EC8B39E-F2EB-8B24-7C1C-23B456305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054" y="359362"/>
            <a:ext cx="3205986" cy="663408"/>
          </a:xfrm>
          <a:prstGeom prst="rect">
            <a:avLst/>
          </a:prstGeom>
        </p:spPr>
      </p:pic>
    </p:spTree>
    <p:extLst>
      <p:ext uri="{BB962C8B-B14F-4D97-AF65-F5344CB8AC3E}">
        <p14:creationId xmlns:p14="http://schemas.microsoft.com/office/powerpoint/2010/main" val="178032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0A3D8-4D79-7B46-6CA3-D6DBABCCC6EA}"/>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F98D82-993A-B861-F20A-F7A192620839}"/>
              </a:ext>
            </a:extLst>
          </p:cNvPr>
          <p:cNvCxnSpPr/>
          <p:nvPr/>
        </p:nvCxnSpPr>
        <p:spPr>
          <a:xfrm>
            <a:off x="0" y="5628640"/>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81F2E93-86E0-B077-B438-0181306F55BD}"/>
              </a:ext>
            </a:extLst>
          </p:cNvPr>
          <p:cNvSpPr txBox="1"/>
          <p:nvPr/>
        </p:nvSpPr>
        <p:spPr>
          <a:xfrm>
            <a:off x="0" y="160996"/>
            <a:ext cx="6625760" cy="861774"/>
          </a:xfrm>
          <a:prstGeom prst="rect">
            <a:avLst/>
          </a:prstGeom>
          <a:noFill/>
        </p:spPr>
        <p:txBody>
          <a:bodyPr wrap="square">
            <a:spAutoFit/>
          </a:bodyPr>
          <a:lstStyle/>
          <a:p>
            <a:pPr algn="ctr"/>
            <a:r>
              <a:rPr lang="en-US" sz="5000" b="1" dirty="0">
                <a:solidFill>
                  <a:srgbClr val="00B050"/>
                </a:solidFill>
              </a:rPr>
              <a:t>INTERNET OF PEOPLE</a:t>
            </a:r>
          </a:p>
        </p:txBody>
      </p:sp>
      <p:sp>
        <p:nvSpPr>
          <p:cNvPr id="9" name="Diamond 8">
            <a:extLst>
              <a:ext uri="{FF2B5EF4-FFF2-40B4-BE49-F238E27FC236}">
                <a16:creationId xmlns:a16="http://schemas.microsoft.com/office/drawing/2014/main" id="{3BC99636-399C-6DEA-C290-DE4EF16D9B78}"/>
              </a:ext>
            </a:extLst>
          </p:cNvPr>
          <p:cNvSpPr/>
          <p:nvPr/>
        </p:nvSpPr>
        <p:spPr>
          <a:xfrm rot="10800000">
            <a:off x="9809186" y="5181608"/>
            <a:ext cx="934720" cy="894063"/>
          </a:xfrm>
          <a:prstGeom prst="diamond">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B15B5AAB-6E9A-D000-59BA-6B332B0F0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 y="498532"/>
            <a:ext cx="2226391" cy="3632832"/>
          </a:xfrm>
          <a:prstGeom prst="rect">
            <a:avLst/>
          </a:prstGeom>
        </p:spPr>
      </p:pic>
      <p:sp>
        <p:nvSpPr>
          <p:cNvPr id="14" name="TextBox 13">
            <a:extLst>
              <a:ext uri="{FF2B5EF4-FFF2-40B4-BE49-F238E27FC236}">
                <a16:creationId xmlns:a16="http://schemas.microsoft.com/office/drawing/2014/main" id="{4056F1DA-4DE4-9151-656C-0055B69FEB47}"/>
              </a:ext>
            </a:extLst>
          </p:cNvPr>
          <p:cNvSpPr txBox="1"/>
          <p:nvPr/>
        </p:nvSpPr>
        <p:spPr>
          <a:xfrm>
            <a:off x="0" y="4303691"/>
            <a:ext cx="3027680" cy="861774"/>
          </a:xfrm>
          <a:prstGeom prst="rect">
            <a:avLst/>
          </a:prstGeom>
          <a:noFill/>
        </p:spPr>
        <p:txBody>
          <a:bodyPr wrap="square">
            <a:spAutoFit/>
          </a:bodyPr>
          <a:lstStyle/>
          <a:p>
            <a:pPr algn="ctr"/>
            <a:r>
              <a:rPr lang="en-US" sz="2500" b="1" dirty="0">
                <a:solidFill>
                  <a:srgbClr val="00B050"/>
                </a:solidFill>
              </a:rPr>
              <a:t>DIRECT CONVERSATION</a:t>
            </a:r>
          </a:p>
        </p:txBody>
      </p:sp>
      <p:pic>
        <p:nvPicPr>
          <p:cNvPr id="4" name="Picture 3">
            <a:extLst>
              <a:ext uri="{FF2B5EF4-FFF2-40B4-BE49-F238E27FC236}">
                <a16:creationId xmlns:a16="http://schemas.microsoft.com/office/drawing/2014/main" id="{AB2B1660-2DE9-8489-3C21-D764F49DF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113" y="1567895"/>
            <a:ext cx="2640329" cy="2640329"/>
          </a:xfrm>
          <a:prstGeom prst="rect">
            <a:avLst/>
          </a:prstGeom>
        </p:spPr>
      </p:pic>
      <p:sp>
        <p:nvSpPr>
          <p:cNvPr id="6" name="TextBox 5">
            <a:extLst>
              <a:ext uri="{FF2B5EF4-FFF2-40B4-BE49-F238E27FC236}">
                <a16:creationId xmlns:a16="http://schemas.microsoft.com/office/drawing/2014/main" id="{138CC28F-FFC0-1760-A088-552FFAFF776F}"/>
              </a:ext>
            </a:extLst>
          </p:cNvPr>
          <p:cNvSpPr txBox="1"/>
          <p:nvPr/>
        </p:nvSpPr>
        <p:spPr>
          <a:xfrm>
            <a:off x="4775835" y="4303691"/>
            <a:ext cx="2640328" cy="861774"/>
          </a:xfrm>
          <a:prstGeom prst="rect">
            <a:avLst/>
          </a:prstGeom>
          <a:noFill/>
        </p:spPr>
        <p:txBody>
          <a:bodyPr wrap="square">
            <a:spAutoFit/>
          </a:bodyPr>
          <a:lstStyle/>
          <a:p>
            <a:pPr algn="ctr"/>
            <a:r>
              <a:rPr lang="en-US" sz="2500" b="1" dirty="0">
                <a:solidFill>
                  <a:srgbClr val="00B050"/>
                </a:solidFill>
              </a:rPr>
              <a:t>WIRED/</a:t>
            </a:r>
          </a:p>
          <a:p>
            <a:pPr algn="ctr"/>
            <a:r>
              <a:rPr lang="en-US" sz="2500" b="1" dirty="0">
                <a:solidFill>
                  <a:srgbClr val="00B050"/>
                </a:solidFill>
              </a:rPr>
              <a:t>LANDLINE</a:t>
            </a:r>
          </a:p>
        </p:txBody>
      </p:sp>
      <p:pic>
        <p:nvPicPr>
          <p:cNvPr id="7" name="Picture 6">
            <a:extLst>
              <a:ext uri="{FF2B5EF4-FFF2-40B4-BE49-F238E27FC236}">
                <a16:creationId xmlns:a16="http://schemas.microsoft.com/office/drawing/2014/main" id="{A4D7E425-B0B4-F9C8-30E5-57989794F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1332" y="1746929"/>
            <a:ext cx="4135708" cy="2757138"/>
          </a:xfrm>
          <a:prstGeom prst="rect">
            <a:avLst/>
          </a:prstGeom>
        </p:spPr>
      </p:pic>
      <p:sp>
        <p:nvSpPr>
          <p:cNvPr id="10" name="TextBox 9">
            <a:extLst>
              <a:ext uri="{FF2B5EF4-FFF2-40B4-BE49-F238E27FC236}">
                <a16:creationId xmlns:a16="http://schemas.microsoft.com/office/drawing/2014/main" id="{A000C5DF-C824-2A3C-961E-323D0DA9C463}"/>
              </a:ext>
            </a:extLst>
          </p:cNvPr>
          <p:cNvSpPr txBox="1"/>
          <p:nvPr/>
        </p:nvSpPr>
        <p:spPr>
          <a:xfrm>
            <a:off x="8776800" y="4208224"/>
            <a:ext cx="2640328" cy="861774"/>
          </a:xfrm>
          <a:prstGeom prst="rect">
            <a:avLst/>
          </a:prstGeom>
          <a:noFill/>
        </p:spPr>
        <p:txBody>
          <a:bodyPr wrap="square">
            <a:spAutoFit/>
          </a:bodyPr>
          <a:lstStyle/>
          <a:p>
            <a:pPr algn="ctr"/>
            <a:r>
              <a:rPr lang="en-US" sz="2500" b="1" dirty="0">
                <a:solidFill>
                  <a:srgbClr val="00B050"/>
                </a:solidFill>
              </a:rPr>
              <a:t>WIRELESS</a:t>
            </a:r>
          </a:p>
          <a:p>
            <a:pPr algn="ctr"/>
            <a:r>
              <a:rPr lang="en-US" sz="2500" b="1" dirty="0">
                <a:solidFill>
                  <a:srgbClr val="00B050"/>
                </a:solidFill>
              </a:rPr>
              <a:t>COMMUNICATION</a:t>
            </a:r>
          </a:p>
        </p:txBody>
      </p:sp>
      <p:pic>
        <p:nvPicPr>
          <p:cNvPr id="2" name="Picture 1">
            <a:extLst>
              <a:ext uri="{FF2B5EF4-FFF2-40B4-BE49-F238E27FC236}">
                <a16:creationId xmlns:a16="http://schemas.microsoft.com/office/drawing/2014/main" id="{EA378404-6C5C-9BD6-1A9B-B62F76EC3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1054" y="373313"/>
            <a:ext cx="3205986" cy="663408"/>
          </a:xfrm>
          <a:prstGeom prst="rect">
            <a:avLst/>
          </a:prstGeom>
        </p:spPr>
      </p:pic>
    </p:spTree>
    <p:extLst>
      <p:ext uri="{BB962C8B-B14F-4D97-AF65-F5344CB8AC3E}">
        <p14:creationId xmlns:p14="http://schemas.microsoft.com/office/powerpoint/2010/main" val="4039142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1104A-121A-1042-C1A4-AEC565A18DFA}"/>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AB73009-9516-13DF-11FE-63EA05B5B1B0}"/>
              </a:ext>
            </a:extLst>
          </p:cNvPr>
          <p:cNvCxnSpPr/>
          <p:nvPr/>
        </p:nvCxnSpPr>
        <p:spPr>
          <a:xfrm>
            <a:off x="0" y="5628640"/>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0A7E9-D150-AA01-BA6F-048F115EB9D9}"/>
              </a:ext>
            </a:extLst>
          </p:cNvPr>
          <p:cNvSpPr txBox="1"/>
          <p:nvPr/>
        </p:nvSpPr>
        <p:spPr>
          <a:xfrm>
            <a:off x="0" y="160996"/>
            <a:ext cx="6625760" cy="861774"/>
          </a:xfrm>
          <a:prstGeom prst="rect">
            <a:avLst/>
          </a:prstGeom>
          <a:noFill/>
        </p:spPr>
        <p:txBody>
          <a:bodyPr wrap="square">
            <a:spAutoFit/>
          </a:bodyPr>
          <a:lstStyle/>
          <a:p>
            <a:pPr algn="ctr"/>
            <a:r>
              <a:rPr lang="en-US" sz="5000" b="1" dirty="0">
                <a:solidFill>
                  <a:srgbClr val="00B050"/>
                </a:solidFill>
              </a:rPr>
              <a:t>INTERNET OF THINGS</a:t>
            </a:r>
          </a:p>
        </p:txBody>
      </p:sp>
      <p:sp>
        <p:nvSpPr>
          <p:cNvPr id="9" name="Diamond 8">
            <a:extLst>
              <a:ext uri="{FF2B5EF4-FFF2-40B4-BE49-F238E27FC236}">
                <a16:creationId xmlns:a16="http://schemas.microsoft.com/office/drawing/2014/main" id="{68C0D0C5-65BA-1095-45E7-BE16EC0D8B40}"/>
              </a:ext>
            </a:extLst>
          </p:cNvPr>
          <p:cNvSpPr/>
          <p:nvPr/>
        </p:nvSpPr>
        <p:spPr>
          <a:xfrm>
            <a:off x="960795" y="5181608"/>
            <a:ext cx="934720" cy="894063"/>
          </a:xfrm>
          <a:prstGeom prst="diamond">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BC0D754-F78C-675D-A8E9-1710CEA99870}"/>
              </a:ext>
            </a:extLst>
          </p:cNvPr>
          <p:cNvSpPr txBox="1"/>
          <p:nvPr/>
        </p:nvSpPr>
        <p:spPr>
          <a:xfrm>
            <a:off x="0" y="4319736"/>
            <a:ext cx="3977640" cy="861774"/>
          </a:xfrm>
          <a:prstGeom prst="rect">
            <a:avLst/>
          </a:prstGeom>
          <a:noFill/>
        </p:spPr>
        <p:txBody>
          <a:bodyPr wrap="square">
            <a:spAutoFit/>
          </a:bodyPr>
          <a:lstStyle/>
          <a:p>
            <a:pPr algn="ctr"/>
            <a:r>
              <a:rPr lang="en-US" sz="2500" b="1" dirty="0">
                <a:solidFill>
                  <a:srgbClr val="00B050"/>
                </a:solidFill>
              </a:rPr>
              <a:t>Human </a:t>
            </a:r>
          </a:p>
          <a:p>
            <a:pPr algn="ctr"/>
            <a:r>
              <a:rPr lang="en-US" sz="2500" b="1" dirty="0">
                <a:solidFill>
                  <a:srgbClr val="00B050"/>
                </a:solidFill>
              </a:rPr>
              <a:t>Machine Communication</a:t>
            </a:r>
          </a:p>
        </p:txBody>
      </p:sp>
      <p:pic>
        <p:nvPicPr>
          <p:cNvPr id="12290" name="Picture 2" descr="Premium Vector | Communication flat icon colored sign from machine learning  collection creative communication icon illustration for web design  infographics and more">
            <a:extLst>
              <a:ext uri="{FF2B5EF4-FFF2-40B4-BE49-F238E27FC236}">
                <a16:creationId xmlns:a16="http://schemas.microsoft.com/office/drawing/2014/main" id="{C7AD703E-29F4-632C-F933-329E3600D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15" y="1371604"/>
            <a:ext cx="3027680" cy="30276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B82BF4F-9DA2-534F-E53D-15BDB5C08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5070" y="359362"/>
            <a:ext cx="3205986" cy="663408"/>
          </a:xfrm>
          <a:prstGeom prst="rect">
            <a:avLst/>
          </a:prstGeom>
        </p:spPr>
      </p:pic>
    </p:spTree>
    <p:extLst>
      <p:ext uri="{BB962C8B-B14F-4D97-AF65-F5344CB8AC3E}">
        <p14:creationId xmlns:p14="http://schemas.microsoft.com/office/powerpoint/2010/main" val="355288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60003-6A9A-DFC3-7742-C522D3FCF4E7}"/>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0980AB6-00F6-BE78-5238-2BEDBAAF09A5}"/>
              </a:ext>
            </a:extLst>
          </p:cNvPr>
          <p:cNvCxnSpPr/>
          <p:nvPr/>
        </p:nvCxnSpPr>
        <p:spPr>
          <a:xfrm>
            <a:off x="0" y="5628640"/>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2C87FF-B838-57AA-000E-75DE44B55C28}"/>
              </a:ext>
            </a:extLst>
          </p:cNvPr>
          <p:cNvSpPr txBox="1"/>
          <p:nvPr/>
        </p:nvSpPr>
        <p:spPr>
          <a:xfrm>
            <a:off x="0" y="160996"/>
            <a:ext cx="6625760" cy="861774"/>
          </a:xfrm>
          <a:prstGeom prst="rect">
            <a:avLst/>
          </a:prstGeom>
          <a:noFill/>
        </p:spPr>
        <p:txBody>
          <a:bodyPr wrap="square">
            <a:spAutoFit/>
          </a:bodyPr>
          <a:lstStyle/>
          <a:p>
            <a:pPr algn="ctr"/>
            <a:r>
              <a:rPr lang="en-US" sz="5000" b="1" dirty="0">
                <a:solidFill>
                  <a:srgbClr val="00B050"/>
                </a:solidFill>
              </a:rPr>
              <a:t>INTERNET OF THINGS</a:t>
            </a:r>
          </a:p>
        </p:txBody>
      </p:sp>
      <p:sp>
        <p:nvSpPr>
          <p:cNvPr id="9" name="Diamond 8">
            <a:extLst>
              <a:ext uri="{FF2B5EF4-FFF2-40B4-BE49-F238E27FC236}">
                <a16:creationId xmlns:a16="http://schemas.microsoft.com/office/drawing/2014/main" id="{1A7649F0-1333-0367-5738-1C912F8A2A29}"/>
              </a:ext>
            </a:extLst>
          </p:cNvPr>
          <p:cNvSpPr/>
          <p:nvPr/>
        </p:nvSpPr>
        <p:spPr>
          <a:xfrm rot="5400000">
            <a:off x="5582917" y="5181608"/>
            <a:ext cx="934720" cy="894063"/>
          </a:xfrm>
          <a:prstGeom prst="diamond">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5664E8F-AB42-ECE1-7B67-C1924B022ABA}"/>
              </a:ext>
            </a:extLst>
          </p:cNvPr>
          <p:cNvSpPr txBox="1"/>
          <p:nvPr/>
        </p:nvSpPr>
        <p:spPr>
          <a:xfrm>
            <a:off x="4775835" y="4303691"/>
            <a:ext cx="2640328" cy="861774"/>
          </a:xfrm>
          <a:prstGeom prst="rect">
            <a:avLst/>
          </a:prstGeom>
          <a:noFill/>
        </p:spPr>
        <p:txBody>
          <a:bodyPr wrap="square">
            <a:spAutoFit/>
          </a:bodyPr>
          <a:lstStyle/>
          <a:p>
            <a:pPr algn="ctr"/>
            <a:r>
              <a:rPr lang="en-US" sz="2500" b="1" dirty="0">
                <a:solidFill>
                  <a:srgbClr val="00B050"/>
                </a:solidFill>
              </a:rPr>
              <a:t>WIRED Machine</a:t>
            </a:r>
          </a:p>
          <a:p>
            <a:pPr algn="ctr"/>
            <a:r>
              <a:rPr lang="en-US" sz="2500" b="1" dirty="0">
                <a:solidFill>
                  <a:srgbClr val="00B050"/>
                </a:solidFill>
              </a:rPr>
              <a:t>To Machine</a:t>
            </a:r>
          </a:p>
        </p:txBody>
      </p:sp>
      <p:sp>
        <p:nvSpPr>
          <p:cNvPr id="10" name="TextBox 9">
            <a:extLst>
              <a:ext uri="{FF2B5EF4-FFF2-40B4-BE49-F238E27FC236}">
                <a16:creationId xmlns:a16="http://schemas.microsoft.com/office/drawing/2014/main" id="{559203DF-AAB5-D75D-56BE-C36497E8D1E2}"/>
              </a:ext>
            </a:extLst>
          </p:cNvPr>
          <p:cNvSpPr txBox="1"/>
          <p:nvPr/>
        </p:nvSpPr>
        <p:spPr>
          <a:xfrm>
            <a:off x="0" y="4319736"/>
            <a:ext cx="3977640" cy="861774"/>
          </a:xfrm>
          <a:prstGeom prst="rect">
            <a:avLst/>
          </a:prstGeom>
          <a:noFill/>
        </p:spPr>
        <p:txBody>
          <a:bodyPr wrap="square">
            <a:spAutoFit/>
          </a:bodyPr>
          <a:lstStyle/>
          <a:p>
            <a:pPr algn="ctr"/>
            <a:r>
              <a:rPr lang="en-US" sz="2500" b="1" dirty="0">
                <a:solidFill>
                  <a:srgbClr val="00B050"/>
                </a:solidFill>
              </a:rPr>
              <a:t>Human </a:t>
            </a:r>
          </a:p>
          <a:p>
            <a:pPr algn="ctr"/>
            <a:r>
              <a:rPr lang="en-US" sz="2500" b="1" dirty="0">
                <a:solidFill>
                  <a:srgbClr val="00B050"/>
                </a:solidFill>
              </a:rPr>
              <a:t>Machine Communication</a:t>
            </a:r>
          </a:p>
        </p:txBody>
      </p:sp>
      <p:pic>
        <p:nvPicPr>
          <p:cNvPr id="11" name="Picture 2" descr="Premium Vector | Communication flat icon colored sign from machine learning  collection creative communication icon illustration for web design  infographics and more">
            <a:extLst>
              <a:ext uri="{FF2B5EF4-FFF2-40B4-BE49-F238E27FC236}">
                <a16:creationId xmlns:a16="http://schemas.microsoft.com/office/drawing/2014/main" id="{EBF4CC35-4592-F921-3C49-DA99DA549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15" y="1371604"/>
            <a:ext cx="3027680" cy="302768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HP printer setup (wired Ethernet network) | HP® Support">
            <a:extLst>
              <a:ext uri="{FF2B5EF4-FFF2-40B4-BE49-F238E27FC236}">
                <a16:creationId xmlns:a16="http://schemas.microsoft.com/office/drawing/2014/main" id="{7B30C18B-49F3-E5C2-33FB-D800C89EE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9590" y="2838450"/>
            <a:ext cx="29337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E611456-D33C-738C-14C9-D49A9B7872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1716" y="359362"/>
            <a:ext cx="3205986" cy="663408"/>
          </a:xfrm>
          <a:prstGeom prst="rect">
            <a:avLst/>
          </a:prstGeom>
        </p:spPr>
      </p:pic>
    </p:spTree>
    <p:extLst>
      <p:ext uri="{BB962C8B-B14F-4D97-AF65-F5344CB8AC3E}">
        <p14:creationId xmlns:p14="http://schemas.microsoft.com/office/powerpoint/2010/main" val="3295240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62266-33BF-99DE-C2B3-E85A2915DF4B}"/>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411D096-EBBC-30A2-3A45-290BF3C7628E}"/>
              </a:ext>
            </a:extLst>
          </p:cNvPr>
          <p:cNvCxnSpPr/>
          <p:nvPr/>
        </p:nvCxnSpPr>
        <p:spPr>
          <a:xfrm>
            <a:off x="0" y="5628640"/>
            <a:ext cx="121920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B7A0AF-3A31-89FE-DBA2-BCCE1EB41EAD}"/>
              </a:ext>
            </a:extLst>
          </p:cNvPr>
          <p:cNvSpPr txBox="1"/>
          <p:nvPr/>
        </p:nvSpPr>
        <p:spPr>
          <a:xfrm>
            <a:off x="0" y="160996"/>
            <a:ext cx="6625760" cy="861774"/>
          </a:xfrm>
          <a:prstGeom prst="rect">
            <a:avLst/>
          </a:prstGeom>
          <a:noFill/>
        </p:spPr>
        <p:txBody>
          <a:bodyPr wrap="square">
            <a:spAutoFit/>
          </a:bodyPr>
          <a:lstStyle/>
          <a:p>
            <a:pPr algn="ctr"/>
            <a:r>
              <a:rPr lang="en-US" sz="5000" b="1" dirty="0">
                <a:solidFill>
                  <a:srgbClr val="00B050"/>
                </a:solidFill>
              </a:rPr>
              <a:t>INTERNET OF THINGS</a:t>
            </a:r>
          </a:p>
        </p:txBody>
      </p:sp>
      <p:sp>
        <p:nvSpPr>
          <p:cNvPr id="9" name="Diamond 8">
            <a:extLst>
              <a:ext uri="{FF2B5EF4-FFF2-40B4-BE49-F238E27FC236}">
                <a16:creationId xmlns:a16="http://schemas.microsoft.com/office/drawing/2014/main" id="{D881E567-3B17-1737-62A5-8E6CBE90F6C7}"/>
              </a:ext>
            </a:extLst>
          </p:cNvPr>
          <p:cNvSpPr/>
          <p:nvPr/>
        </p:nvSpPr>
        <p:spPr>
          <a:xfrm rot="10800000">
            <a:off x="9809186" y="5181608"/>
            <a:ext cx="934720" cy="894063"/>
          </a:xfrm>
          <a:prstGeom prst="diamond">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2F46A95-7A56-B372-058D-F8F90FB28282}"/>
              </a:ext>
            </a:extLst>
          </p:cNvPr>
          <p:cNvSpPr txBox="1"/>
          <p:nvPr/>
        </p:nvSpPr>
        <p:spPr>
          <a:xfrm>
            <a:off x="8776800" y="4208224"/>
            <a:ext cx="2640328" cy="861774"/>
          </a:xfrm>
          <a:prstGeom prst="rect">
            <a:avLst/>
          </a:prstGeom>
          <a:noFill/>
        </p:spPr>
        <p:txBody>
          <a:bodyPr wrap="square">
            <a:spAutoFit/>
          </a:bodyPr>
          <a:lstStyle/>
          <a:p>
            <a:pPr algn="ctr"/>
            <a:r>
              <a:rPr lang="en-US" sz="2500" b="1" dirty="0">
                <a:solidFill>
                  <a:srgbClr val="00B050"/>
                </a:solidFill>
              </a:rPr>
              <a:t>WIRELESS</a:t>
            </a:r>
          </a:p>
          <a:p>
            <a:pPr algn="ctr"/>
            <a:r>
              <a:rPr lang="en-US" sz="2500" b="1" dirty="0">
                <a:solidFill>
                  <a:srgbClr val="00B050"/>
                </a:solidFill>
              </a:rPr>
              <a:t>COMMUNICATION</a:t>
            </a:r>
          </a:p>
        </p:txBody>
      </p:sp>
      <p:pic>
        <p:nvPicPr>
          <p:cNvPr id="14338" name="Picture 2" descr="What is Wireless Printer - Advantages and Disadvantages wifi printers -">
            <a:extLst>
              <a:ext uri="{FF2B5EF4-FFF2-40B4-BE49-F238E27FC236}">
                <a16:creationId xmlns:a16="http://schemas.microsoft.com/office/drawing/2014/main" id="{1607CC40-C601-74FB-8B92-F061C1405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540" y="1229359"/>
            <a:ext cx="40005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421636-8A9C-D46F-6FBA-5719D3DB57AC}"/>
              </a:ext>
            </a:extLst>
          </p:cNvPr>
          <p:cNvSpPr txBox="1"/>
          <p:nvPr/>
        </p:nvSpPr>
        <p:spPr>
          <a:xfrm>
            <a:off x="4775835" y="4303691"/>
            <a:ext cx="2640328" cy="861774"/>
          </a:xfrm>
          <a:prstGeom prst="rect">
            <a:avLst/>
          </a:prstGeom>
          <a:noFill/>
        </p:spPr>
        <p:txBody>
          <a:bodyPr wrap="square">
            <a:spAutoFit/>
          </a:bodyPr>
          <a:lstStyle/>
          <a:p>
            <a:pPr algn="ctr"/>
            <a:r>
              <a:rPr lang="en-US" sz="2500" b="1" dirty="0">
                <a:solidFill>
                  <a:srgbClr val="00B050"/>
                </a:solidFill>
              </a:rPr>
              <a:t>WIRED Machine</a:t>
            </a:r>
          </a:p>
          <a:p>
            <a:pPr algn="ctr"/>
            <a:r>
              <a:rPr lang="en-US" sz="2500" b="1" dirty="0">
                <a:solidFill>
                  <a:srgbClr val="00B050"/>
                </a:solidFill>
              </a:rPr>
              <a:t>To Machine</a:t>
            </a:r>
          </a:p>
        </p:txBody>
      </p:sp>
      <p:sp>
        <p:nvSpPr>
          <p:cNvPr id="11" name="TextBox 10">
            <a:extLst>
              <a:ext uri="{FF2B5EF4-FFF2-40B4-BE49-F238E27FC236}">
                <a16:creationId xmlns:a16="http://schemas.microsoft.com/office/drawing/2014/main" id="{D0F0A5C4-1F56-6F21-8C30-AA2A5DB4FCD5}"/>
              </a:ext>
            </a:extLst>
          </p:cNvPr>
          <p:cNvSpPr txBox="1"/>
          <p:nvPr/>
        </p:nvSpPr>
        <p:spPr>
          <a:xfrm>
            <a:off x="0" y="4319736"/>
            <a:ext cx="3977640" cy="861774"/>
          </a:xfrm>
          <a:prstGeom prst="rect">
            <a:avLst/>
          </a:prstGeom>
          <a:noFill/>
        </p:spPr>
        <p:txBody>
          <a:bodyPr wrap="square">
            <a:spAutoFit/>
          </a:bodyPr>
          <a:lstStyle/>
          <a:p>
            <a:pPr algn="ctr"/>
            <a:r>
              <a:rPr lang="en-US" sz="2500" b="1" dirty="0">
                <a:solidFill>
                  <a:srgbClr val="00B050"/>
                </a:solidFill>
              </a:rPr>
              <a:t>Human </a:t>
            </a:r>
          </a:p>
          <a:p>
            <a:pPr algn="ctr"/>
            <a:r>
              <a:rPr lang="en-US" sz="2500" b="1" dirty="0">
                <a:solidFill>
                  <a:srgbClr val="00B050"/>
                </a:solidFill>
              </a:rPr>
              <a:t>Machine Communication</a:t>
            </a:r>
          </a:p>
        </p:txBody>
      </p:sp>
      <p:pic>
        <p:nvPicPr>
          <p:cNvPr id="12" name="Picture 2" descr="Premium Vector | Communication flat icon colored sign from machine learning  collection creative communication icon illustration for web design  infographics and more">
            <a:extLst>
              <a:ext uri="{FF2B5EF4-FFF2-40B4-BE49-F238E27FC236}">
                <a16:creationId xmlns:a16="http://schemas.microsoft.com/office/drawing/2014/main" id="{5ABB4CAD-EC53-E762-DBFD-CF767FA54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15" y="1371604"/>
            <a:ext cx="3027680" cy="30276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P printer setup (wired Ethernet network) | HP® Support">
            <a:extLst>
              <a:ext uri="{FF2B5EF4-FFF2-40B4-BE49-F238E27FC236}">
                <a16:creationId xmlns:a16="http://schemas.microsoft.com/office/drawing/2014/main" id="{76842AA6-B114-FA09-B4FC-CB990FD1C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590" y="2838450"/>
            <a:ext cx="29337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8A17ADE-6EEC-5E03-2737-8F1BE3B25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771" y="260179"/>
            <a:ext cx="3205986" cy="663408"/>
          </a:xfrm>
          <a:prstGeom prst="rect">
            <a:avLst/>
          </a:prstGeom>
        </p:spPr>
      </p:pic>
    </p:spTree>
    <p:extLst>
      <p:ext uri="{BB962C8B-B14F-4D97-AF65-F5344CB8AC3E}">
        <p14:creationId xmlns:p14="http://schemas.microsoft.com/office/powerpoint/2010/main" val="2356056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F477-5324-6DC3-FF38-A34D7316E92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411DC14-FD9E-0400-3B94-9845534A2CBF}"/>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47DDB66-F8B5-CE9C-A38C-3A7D27B6060C}"/>
              </a:ext>
            </a:extLst>
          </p:cNvPr>
          <p:cNvSpPr txBox="1">
            <a:spLocks/>
          </p:cNvSpPr>
          <p:nvPr/>
        </p:nvSpPr>
        <p:spPr>
          <a:xfrm>
            <a:off x="-1660968" y="3953201"/>
            <a:ext cx="9572263" cy="861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7000" b="1" dirty="0">
                <a:solidFill>
                  <a:schemeClr val="bg1"/>
                </a:solidFill>
                <a:latin typeface="Century Gothic" panose="020B0502020202020204" pitchFamily="34" charset="0"/>
              </a:rPr>
              <a:t>INTERNET</a:t>
            </a:r>
          </a:p>
          <a:p>
            <a:r>
              <a:rPr lang="en-IN" sz="7000" b="1" dirty="0">
                <a:solidFill>
                  <a:schemeClr val="bg1"/>
                </a:solidFill>
                <a:latin typeface="Century Gothic" panose="020B0502020202020204" pitchFamily="34" charset="0"/>
              </a:rPr>
              <a:t>OF</a:t>
            </a:r>
          </a:p>
          <a:p>
            <a:r>
              <a:rPr lang="en-IN" sz="7000" b="1" dirty="0">
                <a:solidFill>
                  <a:schemeClr val="bg1"/>
                </a:solidFill>
                <a:latin typeface="Century Gothic" panose="020B0502020202020204" pitchFamily="34" charset="0"/>
              </a:rPr>
              <a:t>THINGS</a:t>
            </a:r>
          </a:p>
        </p:txBody>
      </p:sp>
      <p:sp>
        <p:nvSpPr>
          <p:cNvPr id="3" name="Oval 2">
            <a:extLst>
              <a:ext uri="{FF2B5EF4-FFF2-40B4-BE49-F238E27FC236}">
                <a16:creationId xmlns:a16="http://schemas.microsoft.com/office/drawing/2014/main" id="{702A7D8B-C0FE-88E9-CF00-E43B08047700}"/>
              </a:ext>
            </a:extLst>
          </p:cNvPr>
          <p:cNvSpPr/>
          <p:nvPr/>
        </p:nvSpPr>
        <p:spPr>
          <a:xfrm>
            <a:off x="2520387" y="2927949"/>
            <a:ext cx="748526" cy="7180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9B81DB91-823A-1DC3-325F-088636269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1716" y="321757"/>
            <a:ext cx="3205986" cy="663408"/>
          </a:xfrm>
          <a:prstGeom prst="rect">
            <a:avLst/>
          </a:prstGeom>
        </p:spPr>
      </p:pic>
    </p:spTree>
    <p:extLst>
      <p:ext uri="{BB962C8B-B14F-4D97-AF65-F5344CB8AC3E}">
        <p14:creationId xmlns:p14="http://schemas.microsoft.com/office/powerpoint/2010/main" val="89108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TextBox 3"/>
          <p:cNvSpPr txBox="1"/>
          <p:nvPr/>
        </p:nvSpPr>
        <p:spPr>
          <a:xfrm>
            <a:off x="4927734" y="872620"/>
            <a:ext cx="2932278" cy="707886"/>
          </a:xfrm>
          <a:prstGeom prst="rect">
            <a:avLst/>
          </a:prstGeom>
          <a:noFill/>
        </p:spPr>
        <p:txBody>
          <a:bodyPr wrap="none" rtlCol="0">
            <a:spAutoFit/>
          </a:bodyPr>
          <a:lstStyle/>
          <a:p>
            <a:r>
              <a:rPr lang="en-US" sz="4000" b="1" dirty="0"/>
              <a:t>What is </a:t>
            </a:r>
            <a:r>
              <a:rPr lang="en-US" sz="4000" b="1" dirty="0" err="1"/>
              <a:t>IoT</a:t>
            </a:r>
            <a:r>
              <a:rPr lang="en-US" sz="4000" b="1" dirty="0"/>
              <a:t> ?</a:t>
            </a:r>
          </a:p>
        </p:txBody>
      </p:sp>
      <p:sp>
        <p:nvSpPr>
          <p:cNvPr id="1048689" name="TextBox 5"/>
          <p:cNvSpPr txBox="1"/>
          <p:nvPr/>
        </p:nvSpPr>
        <p:spPr>
          <a:xfrm>
            <a:off x="4927734" y="1413063"/>
            <a:ext cx="5362729" cy="707886"/>
          </a:xfrm>
          <a:prstGeom prst="rect">
            <a:avLst/>
          </a:prstGeom>
          <a:noFill/>
        </p:spPr>
        <p:txBody>
          <a:bodyPr wrap="square" rtlCol="0">
            <a:spAutoFit/>
          </a:bodyPr>
          <a:lstStyle/>
          <a:p>
            <a:r>
              <a:rPr lang="en-US" sz="4000" b="1" dirty="0">
                <a:solidFill>
                  <a:schemeClr val="accent2"/>
                </a:solidFill>
                <a:latin typeface="Century Gothic" pitchFamily="34" charset="0"/>
                <a:cs typeface="Aharoni" pitchFamily="2" charset="-79"/>
              </a:rPr>
              <a:t>INTERNET OF THINGS</a:t>
            </a:r>
          </a:p>
        </p:txBody>
      </p:sp>
      <p:sp>
        <p:nvSpPr>
          <p:cNvPr id="1048690" name="TextBox 6"/>
          <p:cNvSpPr txBox="1"/>
          <p:nvPr/>
        </p:nvSpPr>
        <p:spPr>
          <a:xfrm>
            <a:off x="4927734" y="2193802"/>
            <a:ext cx="6245100" cy="3323987"/>
          </a:xfrm>
          <a:prstGeom prst="rect">
            <a:avLst/>
          </a:prstGeom>
          <a:noFill/>
        </p:spPr>
        <p:txBody>
          <a:bodyPr wrap="square" rtlCol="0">
            <a:spAutoFit/>
          </a:bodyPr>
          <a:lstStyle/>
          <a:p>
            <a:r>
              <a:rPr lang="en-US" sz="3000" dirty="0" err="1">
                <a:latin typeface="Century Gothic" pitchFamily="34" charset="0"/>
                <a:cs typeface="Aharoni" pitchFamily="2" charset="-79"/>
              </a:rPr>
              <a:t>IoT</a:t>
            </a:r>
            <a:r>
              <a:rPr lang="en-US" sz="3000" dirty="0">
                <a:latin typeface="Century Gothic" pitchFamily="34" charset="0"/>
                <a:cs typeface="Aharoni" pitchFamily="2" charset="-79"/>
              </a:rPr>
              <a:t> is a system of devices </a:t>
            </a:r>
            <a:r>
              <a:rPr lang="en-US" sz="3000" b="1" dirty="0">
                <a:solidFill>
                  <a:srgbClr val="00B050"/>
                </a:solidFill>
                <a:latin typeface="Century Gothic" pitchFamily="34" charset="0"/>
                <a:cs typeface="Aharoni" pitchFamily="2" charset="-79"/>
              </a:rPr>
              <a:t>Connected to the Internet</a:t>
            </a:r>
            <a:r>
              <a:rPr lang="en-US" sz="3000" dirty="0">
                <a:latin typeface="Century Gothic" pitchFamily="34" charset="0"/>
                <a:cs typeface="Aharoni" pitchFamily="2" charset="-79"/>
              </a:rPr>
              <a:t> with the </a:t>
            </a:r>
            <a:r>
              <a:rPr lang="en-US" sz="3000" b="1" dirty="0">
                <a:solidFill>
                  <a:srgbClr val="00B050"/>
                </a:solidFill>
                <a:latin typeface="Century Gothic" pitchFamily="34" charset="0"/>
                <a:cs typeface="Aharoni" pitchFamily="2" charset="-79"/>
              </a:rPr>
              <a:t>ability to </a:t>
            </a:r>
          </a:p>
          <a:p>
            <a:r>
              <a:rPr lang="en-US" sz="3000" b="1" dirty="0">
                <a:solidFill>
                  <a:srgbClr val="00B050"/>
                </a:solidFill>
                <a:latin typeface="Century Gothic" pitchFamily="34" charset="0"/>
                <a:cs typeface="Aharoni" pitchFamily="2" charset="-79"/>
              </a:rPr>
              <a:t>collects and exchange data</a:t>
            </a:r>
            <a:r>
              <a:rPr lang="en-US" sz="3000" dirty="0">
                <a:latin typeface="Century Gothic" pitchFamily="34" charset="0"/>
                <a:cs typeface="Aharoni" pitchFamily="2" charset="-79"/>
              </a:rPr>
              <a:t> from users or environment</a:t>
            </a:r>
          </a:p>
          <a:p>
            <a:r>
              <a:rPr lang="en-US" sz="3000" dirty="0">
                <a:latin typeface="Century Gothic" pitchFamily="34" charset="0"/>
                <a:cs typeface="Aharoni" pitchFamily="2" charset="-79"/>
              </a:rPr>
              <a:t>with </a:t>
            </a:r>
            <a:r>
              <a:rPr lang="en-US" sz="3000" b="1" dirty="0">
                <a:solidFill>
                  <a:srgbClr val="00B050"/>
                </a:solidFill>
                <a:latin typeface="Century Gothic" pitchFamily="34" charset="0"/>
                <a:cs typeface="Aharoni" pitchFamily="2" charset="-79"/>
              </a:rPr>
              <a:t>no Human intervention</a:t>
            </a:r>
          </a:p>
          <a:p>
            <a:endParaRPr lang="en-US" sz="3000" dirty="0"/>
          </a:p>
        </p:txBody>
      </p:sp>
      <p:pic>
        <p:nvPicPr>
          <p:cNvPr id="2097191" name="Picture 7" descr="FinTech-and-IoT-646x360.png"/>
          <p:cNvPicPr>
            <a:picLocks noChangeAspect="1"/>
          </p:cNvPicPr>
          <p:nvPr/>
        </p:nvPicPr>
        <p:blipFill rotWithShape="1">
          <a:blip r:embed="rId2"/>
          <a:srcRect l="30397" t="297" r="31442" b="-297"/>
          <a:stretch/>
        </p:blipFill>
        <p:spPr>
          <a:xfrm>
            <a:off x="1" y="0"/>
            <a:ext cx="4746048" cy="6930736"/>
          </a:xfrm>
          <a:prstGeom prst="rect">
            <a:avLst/>
          </a:prstGeom>
        </p:spPr>
      </p:pic>
      <p:pic>
        <p:nvPicPr>
          <p:cNvPr id="2" name="Picture 1">
            <a:extLst>
              <a:ext uri="{FF2B5EF4-FFF2-40B4-BE49-F238E27FC236}">
                <a16:creationId xmlns:a16="http://schemas.microsoft.com/office/drawing/2014/main" id="{C7EDE3DA-4B41-F199-7819-4C69604CD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7470" y="300975"/>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TextBox 1048655"/>
          <p:cNvSpPr txBox="1"/>
          <p:nvPr/>
        </p:nvSpPr>
        <p:spPr>
          <a:xfrm>
            <a:off x="4453330" y="2775677"/>
            <a:ext cx="4000000" cy="3785652"/>
          </a:xfrm>
          <a:prstGeom prst="rect">
            <a:avLst/>
          </a:prstGeom>
        </p:spPr>
        <p:txBody>
          <a:bodyPr wrap="square" rtlCol="0">
            <a:spAutoFit/>
          </a:bodyPr>
          <a:lstStyle/>
          <a:p>
            <a:r>
              <a:rPr lang="en-GB" sz="4400" b="1" dirty="0">
                <a:solidFill>
                  <a:srgbClr val="000000"/>
                </a:solidFill>
              </a:rPr>
              <a:t>Kevin Ashton</a:t>
            </a:r>
            <a:r>
              <a:rPr lang="en-GB" sz="2800" dirty="0">
                <a:solidFill>
                  <a:srgbClr val="000000"/>
                </a:solidFill>
              </a:rPr>
              <a:t> is an innovator and consumer sensor expert who coined the phrase “the Internet of Things” to describe the network connecting objects in the physical world to the Internet.</a:t>
            </a:r>
          </a:p>
        </p:txBody>
      </p:sp>
      <p:pic>
        <p:nvPicPr>
          <p:cNvPr id="3" name="Picture 2">
            <a:extLst>
              <a:ext uri="{FF2B5EF4-FFF2-40B4-BE49-F238E27FC236}">
                <a16:creationId xmlns:a16="http://schemas.microsoft.com/office/drawing/2014/main" id="{6DE72034-4F3C-FBAD-75B0-99B48998496B}"/>
              </a:ext>
            </a:extLst>
          </p:cNvPr>
          <p:cNvPicPr>
            <a:picLocks noChangeAspect="1"/>
          </p:cNvPicPr>
          <p:nvPr/>
        </p:nvPicPr>
        <p:blipFill rotWithShape="1">
          <a:blip r:embed="rId2">
            <a:extLst>
              <a:ext uri="{28A0092B-C50C-407E-A947-70E740481C1C}">
                <a14:useLocalDpi xmlns:a14="http://schemas.microsoft.com/office/drawing/2010/main" val="0"/>
              </a:ext>
            </a:extLst>
          </a:blip>
          <a:srcRect l="62599"/>
          <a:stretch/>
        </p:blipFill>
        <p:spPr>
          <a:xfrm>
            <a:off x="0" y="0"/>
            <a:ext cx="4329223" cy="6858000"/>
          </a:xfrm>
          <a:prstGeom prst="rect">
            <a:avLst/>
          </a:prstGeom>
        </p:spPr>
      </p:pic>
      <p:sp>
        <p:nvSpPr>
          <p:cNvPr id="1048692" name="TextBox 3"/>
          <p:cNvSpPr txBox="1"/>
          <p:nvPr/>
        </p:nvSpPr>
        <p:spPr>
          <a:xfrm>
            <a:off x="4453330" y="2182091"/>
            <a:ext cx="4316631" cy="707886"/>
          </a:xfrm>
          <a:prstGeom prst="rect">
            <a:avLst/>
          </a:prstGeom>
          <a:noFill/>
        </p:spPr>
        <p:txBody>
          <a:bodyPr wrap="none" rtlCol="0">
            <a:spAutoFit/>
          </a:bodyPr>
          <a:lstStyle>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r>
              <a:rPr lang="en-US" sz="4000" b="1" dirty="0">
                <a:latin typeface="Calibri" panose="020F0502020204030204"/>
              </a:rPr>
              <a:t>Who invented IoT ?</a:t>
            </a:r>
            <a:endParaRPr lang="en-US" sz="4000" b="1" dirty="0"/>
          </a:p>
        </p:txBody>
      </p:sp>
      <p:pic>
        <p:nvPicPr>
          <p:cNvPr id="4" name="Picture 3">
            <a:extLst>
              <a:ext uri="{FF2B5EF4-FFF2-40B4-BE49-F238E27FC236}">
                <a16:creationId xmlns:a16="http://schemas.microsoft.com/office/drawing/2014/main" id="{0F77B26B-9DD2-216A-783D-A3069EE1C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6212" y="2335979"/>
            <a:ext cx="3785652" cy="3785652"/>
          </a:xfrm>
          <a:prstGeom prst="rect">
            <a:avLst/>
          </a:prstGeom>
        </p:spPr>
      </p:pic>
      <p:sp>
        <p:nvSpPr>
          <p:cNvPr id="5" name="TextBox 4">
            <a:extLst>
              <a:ext uri="{FF2B5EF4-FFF2-40B4-BE49-F238E27FC236}">
                <a16:creationId xmlns:a16="http://schemas.microsoft.com/office/drawing/2014/main" id="{E1D7502C-3519-A2A2-AB1E-75440C5B1723}"/>
              </a:ext>
            </a:extLst>
          </p:cNvPr>
          <p:cNvSpPr txBox="1"/>
          <p:nvPr/>
        </p:nvSpPr>
        <p:spPr>
          <a:xfrm>
            <a:off x="8154239" y="6007331"/>
            <a:ext cx="3967625" cy="553998"/>
          </a:xfrm>
          <a:prstGeom prst="rect">
            <a:avLst/>
          </a:prstGeom>
          <a:noFill/>
        </p:spPr>
        <p:txBody>
          <a:bodyPr wrap="none" rtlCol="0">
            <a:spAutoFit/>
          </a:bodyPr>
          <a:lstStyle>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r>
              <a:rPr lang="en-US" sz="3000" b="1" dirty="0">
                <a:solidFill>
                  <a:srgbClr val="FE2220"/>
                </a:solidFill>
              </a:rPr>
              <a:t>IOT VENDING MACHINE</a:t>
            </a:r>
          </a:p>
        </p:txBody>
      </p:sp>
      <p:pic>
        <p:nvPicPr>
          <p:cNvPr id="2" name="Picture 1">
            <a:extLst>
              <a:ext uri="{FF2B5EF4-FFF2-40B4-BE49-F238E27FC236}">
                <a16:creationId xmlns:a16="http://schemas.microsoft.com/office/drawing/2014/main" id="{0A7362C5-A155-7433-F38D-1CAF792A7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6045" y="404665"/>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TextBox 3"/>
          <p:cNvSpPr txBox="1"/>
          <p:nvPr/>
        </p:nvSpPr>
        <p:spPr>
          <a:xfrm>
            <a:off x="106681" y="85070"/>
            <a:ext cx="2292935" cy="707886"/>
          </a:xfrm>
          <a:prstGeom prst="rect">
            <a:avLst/>
          </a:prstGeom>
          <a:noFill/>
        </p:spPr>
        <p:txBody>
          <a:bodyPr wrap="none" rtlCol="0">
            <a:spAutoFit/>
          </a:bodyPr>
          <a:lstStyle/>
          <a:p>
            <a:r>
              <a:rPr lang="en-US" sz="4000" b="1" dirty="0"/>
              <a:t>Why </a:t>
            </a:r>
            <a:r>
              <a:rPr lang="en-US" sz="4000" b="1" dirty="0" err="1"/>
              <a:t>IoT</a:t>
            </a:r>
            <a:r>
              <a:rPr lang="en-US" sz="4000" b="1" dirty="0"/>
              <a:t> ?</a:t>
            </a:r>
          </a:p>
        </p:txBody>
      </p:sp>
      <p:sp>
        <p:nvSpPr>
          <p:cNvPr id="1048696" name="TextBox 5"/>
          <p:cNvSpPr txBox="1"/>
          <p:nvPr/>
        </p:nvSpPr>
        <p:spPr>
          <a:xfrm>
            <a:off x="1409720" y="3395359"/>
            <a:ext cx="2018501" cy="553998"/>
          </a:xfrm>
          <a:prstGeom prst="rect">
            <a:avLst/>
          </a:prstGeom>
          <a:noFill/>
        </p:spPr>
        <p:txBody>
          <a:bodyPr wrap="none" rtlCol="0">
            <a:spAutoFit/>
          </a:bodyPr>
          <a:lstStyle/>
          <a:p>
            <a:r>
              <a:rPr lang="en-US" sz="3000" b="1" dirty="0"/>
              <a:t>We are lazy</a:t>
            </a:r>
          </a:p>
        </p:txBody>
      </p:sp>
      <p:pic>
        <p:nvPicPr>
          <p:cNvPr id="2097196" name="Picture 6" descr="76775795-couch-potato-slob-overweight-man-sitting-on-the-sofa-eating-pizza-slice-and-popcorn-while-watching-t.jpg"/>
          <p:cNvPicPr>
            <a:picLocks noChangeAspect="1"/>
          </p:cNvPicPr>
          <p:nvPr/>
        </p:nvPicPr>
        <p:blipFill>
          <a:blip r:embed="rId2"/>
          <a:srcRect/>
          <a:stretch>
            <a:fillRect/>
          </a:stretch>
        </p:blipFill>
        <p:spPr>
          <a:xfrm>
            <a:off x="1409720" y="1404582"/>
            <a:ext cx="1979791" cy="1904999"/>
          </a:xfrm>
          <a:prstGeom prst="rect">
            <a:avLst/>
          </a:prstGeom>
        </p:spPr>
      </p:pic>
      <p:pic>
        <p:nvPicPr>
          <p:cNvPr id="2097197" name="Picture 7" descr="CiGen-five-factors-choosing-right-business-process-automate.png"/>
          <p:cNvPicPr>
            <a:picLocks noChangeAspect="1"/>
          </p:cNvPicPr>
          <p:nvPr/>
        </p:nvPicPr>
        <p:blipFill>
          <a:blip r:embed="rId3"/>
          <a:srcRect/>
          <a:stretch>
            <a:fillRect/>
          </a:stretch>
        </p:blipFill>
        <p:spPr>
          <a:xfrm>
            <a:off x="1165973" y="4098818"/>
            <a:ext cx="3063476" cy="1531738"/>
          </a:xfrm>
          <a:prstGeom prst="rect">
            <a:avLst/>
          </a:prstGeom>
        </p:spPr>
      </p:pic>
      <p:sp>
        <p:nvSpPr>
          <p:cNvPr id="1048697" name="TextBox 8"/>
          <p:cNvSpPr txBox="1"/>
          <p:nvPr/>
        </p:nvSpPr>
        <p:spPr>
          <a:xfrm>
            <a:off x="1165973" y="5664368"/>
            <a:ext cx="3231114" cy="1015663"/>
          </a:xfrm>
          <a:prstGeom prst="rect">
            <a:avLst/>
          </a:prstGeom>
          <a:noFill/>
        </p:spPr>
        <p:txBody>
          <a:bodyPr wrap="square" rtlCol="0">
            <a:spAutoFit/>
          </a:bodyPr>
          <a:lstStyle/>
          <a:p>
            <a:r>
              <a:rPr lang="en-US" sz="3000" b="1" dirty="0"/>
              <a:t>To make automate Everything</a:t>
            </a:r>
          </a:p>
        </p:txBody>
      </p:sp>
      <p:pic>
        <p:nvPicPr>
          <p:cNvPr id="2097198" name="Picture 9" descr="images.jpg"/>
          <p:cNvPicPr>
            <a:picLocks noChangeAspect="1"/>
          </p:cNvPicPr>
          <p:nvPr/>
        </p:nvPicPr>
        <p:blipFill>
          <a:blip r:embed="rId4"/>
          <a:srcRect/>
          <a:stretch>
            <a:fillRect/>
          </a:stretch>
        </p:blipFill>
        <p:spPr>
          <a:xfrm>
            <a:off x="7962553" y="4315376"/>
            <a:ext cx="2276475" cy="1905000"/>
          </a:xfrm>
          <a:prstGeom prst="rect">
            <a:avLst/>
          </a:prstGeom>
        </p:spPr>
      </p:pic>
      <p:sp>
        <p:nvSpPr>
          <p:cNvPr id="1048698" name="TextBox 10"/>
          <p:cNvSpPr txBox="1"/>
          <p:nvPr/>
        </p:nvSpPr>
        <p:spPr>
          <a:xfrm>
            <a:off x="6324601" y="6172200"/>
            <a:ext cx="5099666" cy="553998"/>
          </a:xfrm>
          <a:prstGeom prst="rect">
            <a:avLst/>
          </a:prstGeom>
          <a:noFill/>
        </p:spPr>
        <p:txBody>
          <a:bodyPr wrap="none" rtlCol="0">
            <a:spAutoFit/>
          </a:bodyPr>
          <a:lstStyle/>
          <a:p>
            <a:r>
              <a:rPr lang="en-US" sz="3000" b="1" dirty="0"/>
              <a:t>To control everything remotely</a:t>
            </a:r>
          </a:p>
        </p:txBody>
      </p:sp>
      <p:pic>
        <p:nvPicPr>
          <p:cNvPr id="2097199" name="Picture 11" descr="real-time-dashboard-1.png"/>
          <p:cNvPicPr>
            <a:picLocks noChangeAspect="1"/>
          </p:cNvPicPr>
          <p:nvPr/>
        </p:nvPicPr>
        <p:blipFill>
          <a:blip r:embed="rId5"/>
          <a:srcRect l="8974" t="9138" r="5128" b="18425"/>
          <a:stretch>
            <a:fillRect/>
          </a:stretch>
        </p:blipFill>
        <p:spPr>
          <a:xfrm>
            <a:off x="5579440" y="1404582"/>
            <a:ext cx="3048000" cy="1774209"/>
          </a:xfrm>
          <a:prstGeom prst="rect">
            <a:avLst/>
          </a:prstGeom>
        </p:spPr>
      </p:pic>
      <p:sp>
        <p:nvSpPr>
          <p:cNvPr id="1048699" name="TextBox 12"/>
          <p:cNvSpPr txBox="1"/>
          <p:nvPr/>
        </p:nvSpPr>
        <p:spPr>
          <a:xfrm>
            <a:off x="5733313" y="3347888"/>
            <a:ext cx="2740254" cy="1015663"/>
          </a:xfrm>
          <a:prstGeom prst="rect">
            <a:avLst/>
          </a:prstGeom>
          <a:noFill/>
        </p:spPr>
        <p:txBody>
          <a:bodyPr wrap="square" rtlCol="0">
            <a:spAutoFit/>
          </a:bodyPr>
          <a:lstStyle/>
          <a:p>
            <a:r>
              <a:rPr lang="en-US" sz="3000" b="1" dirty="0"/>
              <a:t>To get </a:t>
            </a:r>
            <a:r>
              <a:rPr lang="en-US" sz="3000" b="1" dirty="0" err="1"/>
              <a:t>Realtime</a:t>
            </a:r>
            <a:r>
              <a:rPr lang="en-US" sz="3000" b="1" dirty="0"/>
              <a:t> Data</a:t>
            </a:r>
          </a:p>
        </p:txBody>
      </p:sp>
      <p:pic>
        <p:nvPicPr>
          <p:cNvPr id="2" name="Picture 1">
            <a:extLst>
              <a:ext uri="{FF2B5EF4-FFF2-40B4-BE49-F238E27FC236}">
                <a16:creationId xmlns:a16="http://schemas.microsoft.com/office/drawing/2014/main" id="{4836224C-90BB-C49F-190D-4D14356B7F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440" y="411087"/>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0" name="Pentagon 7"/>
          <p:cNvSpPr/>
          <p:nvPr/>
        </p:nvSpPr>
        <p:spPr>
          <a:xfrm>
            <a:off x="7467600" y="2743200"/>
            <a:ext cx="2362200" cy="1371600"/>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8701" name="Pentagon 6"/>
          <p:cNvSpPr/>
          <p:nvPr/>
        </p:nvSpPr>
        <p:spPr>
          <a:xfrm>
            <a:off x="5791200" y="2743200"/>
            <a:ext cx="2362200" cy="1371600"/>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8702" name="Pentagon 5"/>
          <p:cNvSpPr/>
          <p:nvPr/>
        </p:nvSpPr>
        <p:spPr>
          <a:xfrm>
            <a:off x="4114800" y="2743200"/>
            <a:ext cx="2362200" cy="1371600"/>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048703" name="TextBox 3"/>
          <p:cNvSpPr txBox="1"/>
          <p:nvPr/>
        </p:nvSpPr>
        <p:spPr>
          <a:xfrm>
            <a:off x="1752601" y="381000"/>
            <a:ext cx="2886175" cy="707886"/>
          </a:xfrm>
          <a:prstGeom prst="rect">
            <a:avLst/>
          </a:prstGeom>
          <a:noFill/>
        </p:spPr>
        <p:txBody>
          <a:bodyPr wrap="none" rtlCol="0">
            <a:spAutoFit/>
          </a:bodyPr>
          <a:lstStyle/>
          <a:p>
            <a:r>
              <a:rPr lang="en-US" sz="4000" b="1" dirty="0" err="1"/>
              <a:t>IoT</a:t>
            </a:r>
            <a:r>
              <a:rPr lang="en-US" sz="4000" b="1" dirty="0"/>
              <a:t> Lifecycle </a:t>
            </a:r>
          </a:p>
        </p:txBody>
      </p:sp>
      <p:sp>
        <p:nvSpPr>
          <p:cNvPr id="1048704" name="Pentagon 4"/>
          <p:cNvSpPr/>
          <p:nvPr/>
        </p:nvSpPr>
        <p:spPr>
          <a:xfrm>
            <a:off x="2438400" y="2743200"/>
            <a:ext cx="2362200" cy="13716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705" name="TextBox 8"/>
          <p:cNvSpPr txBox="1"/>
          <p:nvPr/>
        </p:nvSpPr>
        <p:spPr>
          <a:xfrm>
            <a:off x="2819400" y="3200400"/>
            <a:ext cx="1600200" cy="369332"/>
          </a:xfrm>
          <a:prstGeom prst="rect">
            <a:avLst/>
          </a:prstGeom>
          <a:noFill/>
        </p:spPr>
        <p:txBody>
          <a:bodyPr wrap="square" rtlCol="0">
            <a:spAutoFit/>
          </a:bodyPr>
          <a:lstStyle/>
          <a:p>
            <a:r>
              <a:rPr lang="en-US" b="1" dirty="0"/>
              <a:t>Collection</a:t>
            </a:r>
          </a:p>
        </p:txBody>
      </p:sp>
      <p:sp>
        <p:nvSpPr>
          <p:cNvPr id="1048706" name="TextBox 9"/>
          <p:cNvSpPr txBox="1"/>
          <p:nvPr/>
        </p:nvSpPr>
        <p:spPr>
          <a:xfrm>
            <a:off x="4724400" y="3200400"/>
            <a:ext cx="1973406" cy="369332"/>
          </a:xfrm>
          <a:prstGeom prst="rect">
            <a:avLst/>
          </a:prstGeom>
          <a:noFill/>
        </p:spPr>
        <p:txBody>
          <a:bodyPr wrap="square" rtlCol="0">
            <a:spAutoFit/>
          </a:bodyPr>
          <a:lstStyle/>
          <a:p>
            <a:r>
              <a:rPr lang="en-US" b="1" dirty="0"/>
              <a:t>Communication</a:t>
            </a:r>
          </a:p>
        </p:txBody>
      </p:sp>
      <p:sp>
        <p:nvSpPr>
          <p:cNvPr id="1048707" name="TextBox 10"/>
          <p:cNvSpPr txBox="1"/>
          <p:nvPr/>
        </p:nvSpPr>
        <p:spPr>
          <a:xfrm>
            <a:off x="6705600" y="3200400"/>
            <a:ext cx="1752600" cy="369332"/>
          </a:xfrm>
          <a:prstGeom prst="rect">
            <a:avLst/>
          </a:prstGeom>
          <a:noFill/>
        </p:spPr>
        <p:txBody>
          <a:bodyPr wrap="square" rtlCol="0">
            <a:spAutoFit/>
          </a:bodyPr>
          <a:lstStyle/>
          <a:p>
            <a:r>
              <a:rPr lang="en-US" b="1" dirty="0"/>
              <a:t>Analyze</a:t>
            </a:r>
          </a:p>
        </p:txBody>
      </p:sp>
      <p:sp>
        <p:nvSpPr>
          <p:cNvPr id="1048708" name="TextBox 11"/>
          <p:cNvSpPr txBox="1"/>
          <p:nvPr/>
        </p:nvSpPr>
        <p:spPr>
          <a:xfrm>
            <a:off x="8229600" y="3200400"/>
            <a:ext cx="1752600" cy="369332"/>
          </a:xfrm>
          <a:prstGeom prst="rect">
            <a:avLst/>
          </a:prstGeom>
          <a:noFill/>
        </p:spPr>
        <p:txBody>
          <a:bodyPr wrap="square" rtlCol="0">
            <a:spAutoFit/>
          </a:bodyPr>
          <a:lstStyle/>
          <a:p>
            <a:r>
              <a:rPr lang="en-US" b="1" dirty="0"/>
              <a:t>Action</a:t>
            </a:r>
          </a:p>
        </p:txBody>
      </p:sp>
      <p:sp>
        <p:nvSpPr>
          <p:cNvPr id="1048709" name="TextBox 12"/>
          <p:cNvSpPr txBox="1"/>
          <p:nvPr/>
        </p:nvSpPr>
        <p:spPr>
          <a:xfrm>
            <a:off x="2362200" y="4572000"/>
            <a:ext cx="1966436"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t>Devices &amp; Sensors </a:t>
            </a:r>
          </a:p>
          <a:p>
            <a:r>
              <a:rPr lang="en-US" b="1" dirty="0"/>
              <a:t>Collects Data </a:t>
            </a:r>
          </a:p>
          <a:p>
            <a:r>
              <a:rPr lang="en-US" b="1" dirty="0"/>
              <a:t>everywhere</a:t>
            </a:r>
          </a:p>
        </p:txBody>
      </p:sp>
      <p:sp>
        <p:nvSpPr>
          <p:cNvPr id="1048710" name="TextBox 13"/>
          <p:cNvSpPr txBox="1"/>
          <p:nvPr/>
        </p:nvSpPr>
        <p:spPr>
          <a:xfrm>
            <a:off x="4114800" y="1524000"/>
            <a:ext cx="2595454" cy="92333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a:t>Sending Data and events </a:t>
            </a:r>
          </a:p>
          <a:p>
            <a:r>
              <a:rPr lang="en-US" b="1" dirty="0"/>
              <a:t>through network </a:t>
            </a:r>
          </a:p>
          <a:p>
            <a:r>
              <a:rPr lang="en-US" b="1" dirty="0"/>
              <a:t>to some destination</a:t>
            </a:r>
          </a:p>
        </p:txBody>
      </p:sp>
      <p:sp>
        <p:nvSpPr>
          <p:cNvPr id="1048711" name="TextBox 14"/>
          <p:cNvSpPr txBox="1"/>
          <p:nvPr/>
        </p:nvSpPr>
        <p:spPr>
          <a:xfrm>
            <a:off x="5638801" y="4687670"/>
            <a:ext cx="2228239" cy="646331"/>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b="1" dirty="0"/>
              <a:t>Creating Information </a:t>
            </a:r>
          </a:p>
          <a:p>
            <a:r>
              <a:rPr lang="en-US" b="1" dirty="0"/>
              <a:t>from the Data</a:t>
            </a:r>
          </a:p>
        </p:txBody>
      </p:sp>
      <p:sp>
        <p:nvSpPr>
          <p:cNvPr id="1048712" name="TextBox 15"/>
          <p:cNvSpPr txBox="1"/>
          <p:nvPr/>
        </p:nvSpPr>
        <p:spPr>
          <a:xfrm>
            <a:off x="7492968" y="1752601"/>
            <a:ext cx="2413033"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a:t>Taking action based on </a:t>
            </a:r>
          </a:p>
          <a:p>
            <a:r>
              <a:rPr lang="en-US" b="1" dirty="0"/>
              <a:t>information and data</a:t>
            </a:r>
          </a:p>
        </p:txBody>
      </p:sp>
      <p:pic>
        <p:nvPicPr>
          <p:cNvPr id="2" name="Picture 1">
            <a:extLst>
              <a:ext uri="{FF2B5EF4-FFF2-40B4-BE49-F238E27FC236}">
                <a16:creationId xmlns:a16="http://schemas.microsoft.com/office/drawing/2014/main" id="{E4FCE4E3-E790-F2D7-71A0-06EFFA256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700" y="287725"/>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Right Triangle 13"/>
          <p:cNvSpPr/>
          <p:nvPr/>
        </p:nvSpPr>
        <p:spPr>
          <a:xfrm>
            <a:off x="-152399" y="-624840"/>
            <a:ext cx="12426038" cy="748284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14" name="Right Triangle 14"/>
          <p:cNvSpPr/>
          <p:nvPr/>
        </p:nvSpPr>
        <p:spPr>
          <a:xfrm rot="10800000">
            <a:off x="640080" y="0"/>
            <a:ext cx="11633559" cy="7071360"/>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8715" name="TextBox 5"/>
          <p:cNvSpPr txBox="1"/>
          <p:nvPr/>
        </p:nvSpPr>
        <p:spPr>
          <a:xfrm>
            <a:off x="2209800" y="5638800"/>
            <a:ext cx="2470548" cy="707886"/>
          </a:xfrm>
          <a:prstGeom prst="rect">
            <a:avLst/>
          </a:prstGeom>
          <a:noFill/>
        </p:spPr>
        <p:txBody>
          <a:bodyPr wrap="none" rtlCol="0">
            <a:spAutoFit/>
          </a:bodyPr>
          <a:lstStyle/>
          <a:p>
            <a:r>
              <a:rPr lang="en-US" sz="4000" b="1" dirty="0">
                <a:solidFill>
                  <a:schemeClr val="bg1"/>
                </a:solidFill>
              </a:rPr>
              <a:t>Embedded</a:t>
            </a:r>
          </a:p>
        </p:txBody>
      </p:sp>
      <p:sp>
        <p:nvSpPr>
          <p:cNvPr id="1048716" name="TextBox 6"/>
          <p:cNvSpPr txBox="1"/>
          <p:nvPr/>
        </p:nvSpPr>
        <p:spPr>
          <a:xfrm>
            <a:off x="7924801" y="457200"/>
            <a:ext cx="849913" cy="707886"/>
          </a:xfrm>
          <a:prstGeom prst="rect">
            <a:avLst/>
          </a:prstGeom>
          <a:noFill/>
        </p:spPr>
        <p:txBody>
          <a:bodyPr wrap="none" rtlCol="0">
            <a:spAutoFit/>
          </a:bodyPr>
          <a:lstStyle/>
          <a:p>
            <a:r>
              <a:rPr lang="en-US" sz="4000" b="1" dirty="0" err="1">
                <a:solidFill>
                  <a:schemeClr val="bg1"/>
                </a:solidFill>
              </a:rPr>
              <a:t>IoT</a:t>
            </a:r>
            <a:endParaRPr lang="en-US" sz="4000" b="1" dirty="0">
              <a:solidFill>
                <a:schemeClr val="bg1"/>
              </a:solidFill>
            </a:endParaRPr>
          </a:p>
        </p:txBody>
      </p:sp>
      <p:sp>
        <p:nvSpPr>
          <p:cNvPr id="1048717" name="TextBox 10"/>
          <p:cNvSpPr txBox="1"/>
          <p:nvPr/>
        </p:nvSpPr>
        <p:spPr>
          <a:xfrm>
            <a:off x="2204298" y="4724400"/>
            <a:ext cx="2591928" cy="923330"/>
          </a:xfrm>
          <a:prstGeom prst="rect">
            <a:avLst/>
          </a:prstGeom>
          <a:noFill/>
        </p:spPr>
        <p:txBody>
          <a:bodyPr wrap="none" rtlCol="0">
            <a:spAutoFit/>
          </a:bodyPr>
          <a:lstStyle/>
          <a:p>
            <a:pPr algn="ctr"/>
            <a:r>
              <a:rPr lang="en-US" b="1" dirty="0">
                <a:solidFill>
                  <a:schemeClr val="bg1"/>
                </a:solidFill>
              </a:rPr>
              <a:t>Communication between</a:t>
            </a:r>
          </a:p>
          <a:p>
            <a:pPr algn="ctr"/>
            <a:r>
              <a:rPr lang="en-US" b="1" dirty="0">
                <a:solidFill>
                  <a:schemeClr val="bg1"/>
                </a:solidFill>
              </a:rPr>
              <a:t>Machines without </a:t>
            </a:r>
          </a:p>
          <a:p>
            <a:pPr algn="ctr"/>
            <a:r>
              <a:rPr lang="en-US" b="1" dirty="0">
                <a:solidFill>
                  <a:schemeClr val="bg1"/>
                </a:solidFill>
              </a:rPr>
              <a:t>Network/Internet</a:t>
            </a:r>
          </a:p>
        </p:txBody>
      </p:sp>
      <p:sp>
        <p:nvSpPr>
          <p:cNvPr id="1048718" name="TextBox 11"/>
          <p:cNvSpPr txBox="1"/>
          <p:nvPr/>
        </p:nvSpPr>
        <p:spPr>
          <a:xfrm>
            <a:off x="7050655" y="2766536"/>
            <a:ext cx="4209550" cy="1477328"/>
          </a:xfrm>
          <a:prstGeom prst="rect">
            <a:avLst/>
          </a:prstGeom>
          <a:noFill/>
        </p:spPr>
        <p:txBody>
          <a:bodyPr wrap="none" rtlCol="0">
            <a:spAutoFit/>
          </a:bodyPr>
          <a:lstStyle/>
          <a:p>
            <a:pPr algn="ctr"/>
            <a:r>
              <a:rPr lang="en-US" sz="3000" b="1" dirty="0">
                <a:solidFill>
                  <a:schemeClr val="bg1"/>
                </a:solidFill>
              </a:rPr>
              <a:t>Communication between</a:t>
            </a:r>
          </a:p>
          <a:p>
            <a:pPr algn="ctr"/>
            <a:r>
              <a:rPr lang="en-US" sz="3000" b="1" dirty="0">
                <a:solidFill>
                  <a:schemeClr val="bg1"/>
                </a:solidFill>
              </a:rPr>
              <a:t>Machines with </a:t>
            </a:r>
          </a:p>
          <a:p>
            <a:pPr algn="ctr"/>
            <a:r>
              <a:rPr lang="en-US" sz="3000" b="1" dirty="0">
                <a:solidFill>
                  <a:schemeClr val="bg1"/>
                </a:solidFill>
              </a:rPr>
              <a:t>Network/Internet</a:t>
            </a:r>
          </a:p>
        </p:txBody>
      </p:sp>
      <p:pic>
        <p:nvPicPr>
          <p:cNvPr id="2097200" name="Picture 16" descr="robot.png"/>
          <p:cNvPicPr>
            <a:picLocks noChangeAspect="1"/>
          </p:cNvPicPr>
          <p:nvPr/>
        </p:nvPicPr>
        <p:blipFill>
          <a:blip r:embed="rId3"/>
          <a:srcRect/>
          <a:stretch>
            <a:fillRect/>
          </a:stretch>
        </p:blipFill>
        <p:spPr>
          <a:xfrm>
            <a:off x="1981194" y="2057394"/>
            <a:ext cx="3048006" cy="3048006"/>
          </a:xfrm>
          <a:prstGeom prst="rect">
            <a:avLst/>
          </a:prstGeom>
        </p:spPr>
      </p:pic>
      <p:pic>
        <p:nvPicPr>
          <p:cNvPr id="2097201" name="Picture 17" descr="robot2.png"/>
          <p:cNvPicPr>
            <a:picLocks noChangeAspect="1"/>
          </p:cNvPicPr>
          <p:nvPr/>
        </p:nvPicPr>
        <p:blipFill>
          <a:blip r:embed="rId4"/>
          <a:srcRect l="23529" t="34118" r="37647" b="48235"/>
          <a:stretch>
            <a:fillRect/>
          </a:stretch>
        </p:blipFill>
        <p:spPr>
          <a:xfrm>
            <a:off x="6309360" y="990600"/>
            <a:ext cx="4358640" cy="1981200"/>
          </a:xfrm>
          <a:prstGeom prst="rect">
            <a:avLst/>
          </a:prstGeom>
        </p:spPr>
      </p:pic>
      <p:pic>
        <p:nvPicPr>
          <p:cNvPr id="2" name="Picture 1">
            <a:extLst>
              <a:ext uri="{FF2B5EF4-FFF2-40B4-BE49-F238E27FC236}">
                <a16:creationId xmlns:a16="http://schemas.microsoft.com/office/drawing/2014/main" id="{5D7E1EB5-0B72-A921-5901-ACAF3B53D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0959" y="445535"/>
            <a:ext cx="2634082" cy="5450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6E35B-4044-E8A1-831B-FA3625847F4D}"/>
            </a:ext>
          </a:extLst>
        </p:cNvPr>
        <p:cNvGrpSpPr/>
        <p:nvPr/>
      </p:nvGrpSpPr>
      <p:grpSpPr>
        <a:xfrm>
          <a:off x="0" y="0"/>
          <a:ext cx="0" cy="0"/>
          <a:chOff x="0" y="0"/>
          <a:chExt cx="0" cy="0"/>
        </a:xfrm>
      </p:grpSpPr>
      <p:pic>
        <p:nvPicPr>
          <p:cNvPr id="5" name="Picture 2097174">
            <a:extLst>
              <a:ext uri="{FF2B5EF4-FFF2-40B4-BE49-F238E27FC236}">
                <a16:creationId xmlns:a16="http://schemas.microsoft.com/office/drawing/2014/main" id="{36CAC629-96A2-EFB9-0B1C-7E5D4F9F3D72}"/>
              </a:ext>
            </a:extLst>
          </p:cNvPr>
          <p:cNvPicPr>
            <a:picLocks/>
          </p:cNvPicPr>
          <p:nvPr/>
        </p:nvPicPr>
        <p:blipFill>
          <a:blip r:embed="rId2"/>
          <a:srcRect/>
          <a:stretch>
            <a:fillRect/>
          </a:stretch>
        </p:blipFill>
        <p:spPr>
          <a:xfrm>
            <a:off x="2663260" y="322441"/>
            <a:ext cx="6144020" cy="6213117"/>
          </a:xfrm>
          <a:prstGeom prst="rect">
            <a:avLst/>
          </a:prstGeom>
        </p:spPr>
      </p:pic>
      <p:sp>
        <p:nvSpPr>
          <p:cNvPr id="9" name="TextBox 1048632">
            <a:extLst>
              <a:ext uri="{FF2B5EF4-FFF2-40B4-BE49-F238E27FC236}">
                <a16:creationId xmlns:a16="http://schemas.microsoft.com/office/drawing/2014/main" id="{BC020816-7B82-3E18-A423-78A040E69028}"/>
              </a:ext>
            </a:extLst>
          </p:cNvPr>
          <p:cNvSpPr txBox="1"/>
          <p:nvPr/>
        </p:nvSpPr>
        <p:spPr>
          <a:xfrm>
            <a:off x="55590" y="513774"/>
            <a:ext cx="4000000" cy="1754326"/>
          </a:xfrm>
          <a:prstGeom prst="rect">
            <a:avLst/>
          </a:prstGeom>
        </p:spPr>
        <p:txBody>
          <a:bodyPr wrap="square" rtlCol="0">
            <a:spAutoFit/>
          </a:bodyPr>
          <a:lstStyle/>
          <a:p>
            <a:r>
              <a:rPr lang="en-US" sz="5400" b="1" dirty="0">
                <a:solidFill>
                  <a:srgbClr val="000000"/>
                </a:solidFill>
              </a:rPr>
              <a:t>Human </a:t>
            </a:r>
            <a:endParaRPr lang="en-GB" sz="2800" b="1" dirty="0">
              <a:solidFill>
                <a:srgbClr val="000000"/>
              </a:solidFill>
            </a:endParaRPr>
          </a:p>
          <a:p>
            <a:r>
              <a:rPr lang="en-US" sz="5400" b="1" dirty="0">
                <a:solidFill>
                  <a:srgbClr val="000000"/>
                </a:solidFill>
              </a:rPr>
              <a:t>Sensors</a:t>
            </a:r>
            <a:endParaRPr lang="en-GB" sz="2800" b="1" dirty="0">
              <a:solidFill>
                <a:srgbClr val="000000"/>
              </a:solidFill>
            </a:endParaRPr>
          </a:p>
        </p:txBody>
      </p:sp>
      <p:pic>
        <p:nvPicPr>
          <p:cNvPr id="2" name="Picture 1">
            <a:extLst>
              <a:ext uri="{FF2B5EF4-FFF2-40B4-BE49-F238E27FC236}">
                <a16:creationId xmlns:a16="http://schemas.microsoft.com/office/drawing/2014/main" id="{27DE0D91-A03F-9E8D-0CC4-322D12998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1325" y="404884"/>
            <a:ext cx="3205986" cy="663408"/>
          </a:xfrm>
          <a:prstGeom prst="rect">
            <a:avLst/>
          </a:prstGeom>
        </p:spPr>
      </p:pic>
    </p:spTree>
    <p:extLst>
      <p:ext uri="{BB962C8B-B14F-4D97-AF65-F5344CB8AC3E}">
        <p14:creationId xmlns:p14="http://schemas.microsoft.com/office/powerpoint/2010/main" val="2162075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7" name="Picture 2097206"/>
          <p:cNvPicPr>
            <a:picLocks/>
          </p:cNvPicPr>
          <p:nvPr/>
        </p:nvPicPr>
        <p:blipFill>
          <a:blip r:embed="rId2"/>
          <a:srcRect b="18258"/>
          <a:stretch>
            <a:fillRect/>
          </a:stretch>
        </p:blipFill>
        <p:spPr>
          <a:xfrm>
            <a:off x="7198136" y="3158730"/>
            <a:ext cx="3478695" cy="2310181"/>
          </a:xfrm>
          <a:prstGeom prst="rect">
            <a:avLst/>
          </a:prstGeom>
        </p:spPr>
      </p:pic>
      <p:sp>
        <p:nvSpPr>
          <p:cNvPr id="2" name="Rectangle 1">
            <a:extLst>
              <a:ext uri="{FF2B5EF4-FFF2-40B4-BE49-F238E27FC236}">
                <a16:creationId xmlns:a16="http://schemas.microsoft.com/office/drawing/2014/main" id="{750078C3-2568-7020-6DAB-F27C2FC50252}"/>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736" name="TextBox 1048735"/>
          <p:cNvSpPr txBox="1"/>
          <p:nvPr/>
        </p:nvSpPr>
        <p:spPr>
          <a:xfrm>
            <a:off x="587165" y="4561586"/>
            <a:ext cx="4572000" cy="2246769"/>
          </a:xfrm>
          <a:prstGeom prst="rect">
            <a:avLst/>
          </a:prstGeom>
        </p:spPr>
        <p:txBody>
          <a:bodyPr wrap="square" rtlCol="0">
            <a:spAutoFit/>
          </a:bodyPr>
          <a:lstStyle/>
          <a:p>
            <a:r>
              <a:rPr lang="en-IN" sz="2800" dirty="0"/>
              <a:t>Temperature Sensors are used everywhere like computers, </a:t>
            </a:r>
            <a:r>
              <a:rPr lang="en-IN" sz="2800" dirty="0">
                <a:solidFill>
                  <a:schemeClr val="bg2"/>
                </a:solidFill>
              </a:rPr>
              <a:t>mobile phones</a:t>
            </a:r>
            <a:r>
              <a:rPr lang="en-IN" sz="2800" dirty="0"/>
              <a:t>, automobiles, air conditioning systems, industries etc.</a:t>
            </a:r>
          </a:p>
        </p:txBody>
      </p:sp>
      <p:sp>
        <p:nvSpPr>
          <p:cNvPr id="1048735" name="TextBox 1048734"/>
          <p:cNvSpPr txBox="1"/>
          <p:nvPr/>
        </p:nvSpPr>
        <p:spPr>
          <a:xfrm>
            <a:off x="587165" y="447820"/>
            <a:ext cx="4710284" cy="4093428"/>
          </a:xfrm>
          <a:prstGeom prst="rect">
            <a:avLst/>
          </a:prstGeom>
        </p:spPr>
        <p:txBody>
          <a:bodyPr wrap="square" rtlCol="0">
            <a:spAutoFit/>
          </a:bodyPr>
          <a:lstStyle/>
          <a:p>
            <a:r>
              <a:rPr lang="en-IN" sz="3600" b="1" dirty="0"/>
              <a:t>Temperature Sensor
</a:t>
            </a:r>
            <a:r>
              <a:rPr lang="en-IN" sz="2800" dirty="0"/>
              <a:t>One of the most common and most popular sensors is the Temperature Sensor. A Temperature Sensor, as the name suggests, </a:t>
            </a:r>
            <a:r>
              <a:rPr lang="en-IN" sz="2800" dirty="0">
                <a:solidFill>
                  <a:schemeClr val="bg2"/>
                </a:solidFill>
              </a:rPr>
              <a:t>senses the temperature</a:t>
            </a:r>
            <a:r>
              <a:rPr lang="en-IN" sz="2800" dirty="0"/>
              <a:t> i.e., it measures the changes in the temperature.</a:t>
            </a:r>
          </a:p>
        </p:txBody>
      </p:sp>
      <p:pic>
        <p:nvPicPr>
          <p:cNvPr id="4" name="Picture 3">
            <a:extLst>
              <a:ext uri="{FF2B5EF4-FFF2-40B4-BE49-F238E27FC236}">
                <a16:creationId xmlns:a16="http://schemas.microsoft.com/office/drawing/2014/main" id="{50414F39-6267-94B8-42CA-E02D3EF1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2889" y="373712"/>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Picture 2097158"/>
          <p:cNvPicPr>
            <a:picLocks/>
          </p:cNvPicPr>
          <p:nvPr/>
        </p:nvPicPr>
        <p:blipFill>
          <a:blip r:embed="rId2"/>
          <a:stretch>
            <a:fillRect/>
          </a:stretch>
        </p:blipFill>
        <p:spPr>
          <a:xfrm>
            <a:off x="7318101" y="2052387"/>
            <a:ext cx="4053436" cy="3984295"/>
          </a:xfrm>
          <a:prstGeom prst="rect">
            <a:avLst/>
          </a:prstGeom>
        </p:spPr>
      </p:pic>
      <p:sp>
        <p:nvSpPr>
          <p:cNvPr id="2" name="Rectangle 1">
            <a:extLst>
              <a:ext uri="{FF2B5EF4-FFF2-40B4-BE49-F238E27FC236}">
                <a16:creationId xmlns:a16="http://schemas.microsoft.com/office/drawing/2014/main" id="{A60DE049-65E1-8634-F03F-1B087E2CAA62}"/>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11" name="TextBox 1048610"/>
          <p:cNvSpPr txBox="1"/>
          <p:nvPr/>
        </p:nvSpPr>
        <p:spPr>
          <a:xfrm>
            <a:off x="258463" y="122278"/>
            <a:ext cx="5011461" cy="4508927"/>
          </a:xfrm>
          <a:prstGeom prst="rect">
            <a:avLst/>
          </a:prstGeom>
        </p:spPr>
        <p:txBody>
          <a:bodyPr wrap="square" rtlCol="0">
            <a:spAutoFit/>
          </a:bodyPr>
          <a:lstStyle/>
          <a:p>
            <a:r>
              <a:rPr lang="en-IN" sz="3500" b="1" dirty="0">
                <a:solidFill>
                  <a:srgbClr val="000000"/>
                </a:solidFill>
              </a:rPr>
              <a:t>Proximity Sensors</a:t>
            </a:r>
            <a:r>
              <a:rPr lang="en-IN" sz="2800" dirty="0">
                <a:solidFill>
                  <a:srgbClr val="000000"/>
                </a:solidFill>
              </a:rPr>
              <a:t>
A Proximity Sensor is a non-contact type sensor that </a:t>
            </a:r>
            <a:r>
              <a:rPr lang="en-IN" sz="2800" b="1" dirty="0">
                <a:solidFill>
                  <a:schemeClr val="bg2"/>
                </a:solidFill>
              </a:rPr>
              <a:t>detects the presence of an object</a:t>
            </a:r>
            <a:r>
              <a:rPr lang="en-IN" sz="2800" dirty="0">
                <a:solidFill>
                  <a:srgbClr val="000000"/>
                </a:solidFill>
              </a:rPr>
              <a:t>. Proximity Sensors can be implemented using different techniques like Optical (like Infrared or Laser), Sound (Ultrasonic), Magnetic (Hall Effect), Capacitive, etc.</a:t>
            </a:r>
          </a:p>
        </p:txBody>
      </p:sp>
      <p:sp>
        <p:nvSpPr>
          <p:cNvPr id="1048612" name="TextBox 1048611"/>
          <p:cNvSpPr txBox="1"/>
          <p:nvPr/>
        </p:nvSpPr>
        <p:spPr>
          <a:xfrm>
            <a:off x="258463" y="4488953"/>
            <a:ext cx="4544058" cy="2246769"/>
          </a:xfrm>
          <a:prstGeom prst="rect">
            <a:avLst/>
          </a:prstGeom>
        </p:spPr>
        <p:txBody>
          <a:bodyPr wrap="square" rtlCol="0">
            <a:spAutoFit/>
          </a:bodyPr>
          <a:lstStyle/>
          <a:p>
            <a:r>
              <a:rPr lang="en-IN" sz="2800" dirty="0">
                <a:solidFill>
                  <a:srgbClr val="000000"/>
                </a:solidFill>
              </a:rPr>
              <a:t>Some of the applications of Proximity Sensors are Mobile Phones, Cars (Parking Sensors), industries Proximity in Aircrafts, etc.</a:t>
            </a:r>
          </a:p>
        </p:txBody>
      </p:sp>
      <p:pic>
        <p:nvPicPr>
          <p:cNvPr id="3" name="Picture 2">
            <a:extLst>
              <a:ext uri="{FF2B5EF4-FFF2-40B4-BE49-F238E27FC236}">
                <a16:creationId xmlns:a16="http://schemas.microsoft.com/office/drawing/2014/main" id="{57691F8E-6889-5FF1-545B-858D23B83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551" y="290584"/>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D1F3AC-2B17-C135-F34F-FEB091277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1840" y="1993783"/>
            <a:ext cx="3762558" cy="3935730"/>
          </a:xfrm>
          <a:prstGeom prst="rect">
            <a:avLst/>
          </a:prstGeom>
        </p:spPr>
      </p:pic>
      <p:sp>
        <p:nvSpPr>
          <p:cNvPr id="4" name="Rectangle 3">
            <a:extLst>
              <a:ext uri="{FF2B5EF4-FFF2-40B4-BE49-F238E27FC236}">
                <a16:creationId xmlns:a16="http://schemas.microsoft.com/office/drawing/2014/main" id="{839B35AE-3EB5-41DF-0550-6FEE16F3D650}"/>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738" name="TextBox 1048737"/>
          <p:cNvSpPr txBox="1"/>
          <p:nvPr/>
        </p:nvSpPr>
        <p:spPr>
          <a:xfrm>
            <a:off x="541393" y="961833"/>
            <a:ext cx="5167541" cy="3108543"/>
          </a:xfrm>
          <a:prstGeom prst="rect">
            <a:avLst/>
          </a:prstGeom>
        </p:spPr>
        <p:txBody>
          <a:bodyPr wrap="square" rtlCol="0">
            <a:spAutoFit/>
          </a:bodyPr>
          <a:lstStyle/>
          <a:p>
            <a:r>
              <a:rPr lang="en-IN" sz="2800" b="1" dirty="0"/>
              <a:t>Infrared Sensor (IR Sensor)</a:t>
            </a:r>
            <a:r>
              <a:rPr lang="en-IN" sz="2800" dirty="0">
                <a:solidFill>
                  <a:srgbClr val="000000"/>
                </a:solidFill>
              </a:rPr>
              <a:t>
IR Sensors or Infrared Sensor are light based sensor that are used in various applications like </a:t>
            </a:r>
            <a:r>
              <a:rPr lang="en-IN" sz="2800" dirty="0">
                <a:solidFill>
                  <a:schemeClr val="bg1"/>
                </a:solidFill>
              </a:rPr>
              <a:t>Proximity and Object Detection</a:t>
            </a:r>
            <a:r>
              <a:rPr lang="en-IN" sz="2800" dirty="0">
                <a:solidFill>
                  <a:srgbClr val="000000"/>
                </a:solidFill>
              </a:rPr>
              <a:t>. IR Sensors are used as proximity sensors in almost all mobile phones.</a:t>
            </a:r>
          </a:p>
        </p:txBody>
      </p:sp>
      <p:sp>
        <p:nvSpPr>
          <p:cNvPr id="1048739" name="TextBox 1048738"/>
          <p:cNvSpPr txBox="1"/>
          <p:nvPr/>
        </p:nvSpPr>
        <p:spPr>
          <a:xfrm rot="10479">
            <a:off x="544149" y="4107820"/>
            <a:ext cx="4572000" cy="1815882"/>
          </a:xfrm>
          <a:prstGeom prst="rect">
            <a:avLst/>
          </a:prstGeom>
        </p:spPr>
        <p:txBody>
          <a:bodyPr wrap="square" rtlCol="0">
            <a:spAutoFit/>
          </a:bodyPr>
          <a:lstStyle/>
          <a:p>
            <a:r>
              <a:rPr lang="en-IN" sz="2800" dirty="0">
                <a:solidFill>
                  <a:srgbClr val="000000"/>
                </a:solidFill>
              </a:rPr>
              <a:t>A small project, where IR Sensors are used to turn on street lights: STREET LIGHTS USING IR SENSORS.</a:t>
            </a:r>
          </a:p>
        </p:txBody>
      </p:sp>
      <p:pic>
        <p:nvPicPr>
          <p:cNvPr id="2" name="Picture 1">
            <a:extLst>
              <a:ext uri="{FF2B5EF4-FFF2-40B4-BE49-F238E27FC236}">
                <a16:creationId xmlns:a16="http://schemas.microsoft.com/office/drawing/2014/main" id="{C18707B0-FA09-20BA-0521-04F3D5B6D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980" y="467229"/>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AC95CA-6699-ED8F-65EE-733589150D68}"/>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10" name="TextBox 1048609"/>
          <p:cNvSpPr txBox="1"/>
          <p:nvPr/>
        </p:nvSpPr>
        <p:spPr>
          <a:xfrm>
            <a:off x="630424" y="1495212"/>
            <a:ext cx="4989480" cy="4401205"/>
          </a:xfrm>
          <a:prstGeom prst="rect">
            <a:avLst/>
          </a:prstGeom>
        </p:spPr>
        <p:txBody>
          <a:bodyPr wrap="square" rtlCol="0">
            <a:spAutoFit/>
          </a:bodyPr>
          <a:lstStyle/>
          <a:p>
            <a:r>
              <a:rPr lang="en-IN" sz="3000" b="1" dirty="0">
                <a:solidFill>
                  <a:srgbClr val="000000"/>
                </a:solidFill>
              </a:rPr>
              <a:t>Ultrasonic Sensor</a:t>
            </a:r>
            <a:r>
              <a:rPr lang="en-IN" sz="2800" dirty="0">
                <a:solidFill>
                  <a:srgbClr val="000000"/>
                </a:solidFill>
              </a:rPr>
              <a:t>
An Ultrasonic Sensor is a non-contact type device that can be used to </a:t>
            </a:r>
            <a:r>
              <a:rPr lang="en-IN" sz="2800" b="1" dirty="0">
                <a:solidFill>
                  <a:schemeClr val="bg1"/>
                </a:solidFill>
              </a:rPr>
              <a:t>measure distance</a:t>
            </a:r>
            <a:r>
              <a:rPr lang="en-IN" sz="2800" dirty="0">
                <a:solidFill>
                  <a:srgbClr val="000000"/>
                </a:solidFill>
              </a:rPr>
              <a:t> as well as velocity of an object. An Ultrasonic Sensor works based on the properties of the sound waves with frequency greater than that of the human audible range.</a:t>
            </a:r>
          </a:p>
        </p:txBody>
      </p:sp>
      <p:pic>
        <p:nvPicPr>
          <p:cNvPr id="1026" name="Picture 2" descr="Ultrasonic Range Sensor HC-SR04 Sensor Module - Vayuyaan">
            <a:extLst>
              <a:ext uri="{FF2B5EF4-FFF2-40B4-BE49-F238E27FC236}">
                <a16:creationId xmlns:a16="http://schemas.microsoft.com/office/drawing/2014/main" id="{9CBF6369-B636-F20E-F8CB-8EFAA3E17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753" y="1495212"/>
            <a:ext cx="2477576" cy="24775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Does an Ultrasonic Sensor Work? - ppt download">
            <a:extLst>
              <a:ext uri="{FF2B5EF4-FFF2-40B4-BE49-F238E27FC236}">
                <a16:creationId xmlns:a16="http://schemas.microsoft.com/office/drawing/2014/main" id="{1F499494-71CC-5173-EA06-0C561C9C09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8" r="11313"/>
          <a:stretch/>
        </p:blipFill>
        <p:spPr bwMode="auto">
          <a:xfrm>
            <a:off x="8189666" y="3282236"/>
            <a:ext cx="3897583" cy="35757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B1804B6-D8D0-AA3C-6E48-1AACAE5FD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2107" y="394493"/>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FEBFB-9626-FB5F-839E-534F6B5B16E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6F30D39-9AF2-077A-EBCF-4BE8D4F9E690}"/>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C9E509A-75B0-E666-6471-D682204C6DF9}"/>
              </a:ext>
            </a:extLst>
          </p:cNvPr>
          <p:cNvSpPr txBox="1">
            <a:spLocks/>
          </p:cNvSpPr>
          <p:nvPr/>
        </p:nvSpPr>
        <p:spPr>
          <a:xfrm>
            <a:off x="-1660968" y="3953201"/>
            <a:ext cx="9572263" cy="861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0000" b="1" dirty="0">
                <a:solidFill>
                  <a:srgbClr val="FFFF00"/>
                </a:solidFill>
                <a:latin typeface="Century Gothic" panose="020B0502020202020204" pitchFamily="34" charset="0"/>
              </a:rPr>
              <a:t>INTERNET</a:t>
            </a:r>
          </a:p>
          <a:p>
            <a:r>
              <a:rPr lang="en-IN" sz="7000" b="1" dirty="0">
                <a:solidFill>
                  <a:schemeClr val="bg1"/>
                </a:solidFill>
                <a:latin typeface="Century Gothic" panose="020B0502020202020204" pitchFamily="34" charset="0"/>
              </a:rPr>
              <a:t>OF</a:t>
            </a:r>
          </a:p>
          <a:p>
            <a:r>
              <a:rPr lang="en-IN" sz="7000" b="1" dirty="0">
                <a:solidFill>
                  <a:schemeClr val="bg1"/>
                </a:solidFill>
                <a:latin typeface="Century Gothic" panose="020B0502020202020204" pitchFamily="34" charset="0"/>
              </a:rPr>
              <a:t>THINGS</a:t>
            </a:r>
          </a:p>
        </p:txBody>
      </p:sp>
      <p:sp>
        <p:nvSpPr>
          <p:cNvPr id="3" name="Oval 2">
            <a:extLst>
              <a:ext uri="{FF2B5EF4-FFF2-40B4-BE49-F238E27FC236}">
                <a16:creationId xmlns:a16="http://schemas.microsoft.com/office/drawing/2014/main" id="{4D93D022-B9B8-880C-4EC5-09F77C5AD189}"/>
              </a:ext>
            </a:extLst>
          </p:cNvPr>
          <p:cNvSpPr/>
          <p:nvPr/>
        </p:nvSpPr>
        <p:spPr>
          <a:xfrm>
            <a:off x="5876066" y="1771283"/>
            <a:ext cx="748526" cy="718078"/>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99D8F3A-D1A5-E6B0-8843-F06FB1BD267A}"/>
              </a:ext>
            </a:extLst>
          </p:cNvPr>
          <p:cNvSpPr txBox="1"/>
          <p:nvPr/>
        </p:nvSpPr>
        <p:spPr>
          <a:xfrm>
            <a:off x="6357395" y="2786274"/>
            <a:ext cx="5638592" cy="3785652"/>
          </a:xfrm>
          <a:prstGeom prst="rect">
            <a:avLst/>
          </a:prstGeom>
          <a:noFill/>
        </p:spPr>
        <p:txBody>
          <a:bodyPr wrap="square">
            <a:spAutoFit/>
          </a:bodyPr>
          <a:lstStyle/>
          <a:p>
            <a:pPr marL="285750" indent="-285750">
              <a:buFont typeface="Arial" pitchFamily="34" charset="0"/>
              <a:buChar char="•"/>
            </a:pPr>
            <a:r>
              <a:rPr lang="en-US" sz="3000" b="1" dirty="0">
                <a:latin typeface="Century Gothic" panose="020B0502020202020204" pitchFamily="34" charset="0"/>
              </a:rPr>
              <a:t>Internet is a </a:t>
            </a:r>
            <a:r>
              <a:rPr lang="en-US" sz="3000" b="1" dirty="0">
                <a:solidFill>
                  <a:schemeClr val="accent2"/>
                </a:solidFill>
                <a:latin typeface="Century Gothic" panose="020B0502020202020204" pitchFamily="34" charset="0"/>
              </a:rPr>
              <a:t>vast network</a:t>
            </a:r>
            <a:r>
              <a:rPr lang="en-US" sz="3000" b="1" dirty="0">
                <a:latin typeface="Century Gothic" panose="020B0502020202020204" pitchFamily="34" charset="0"/>
              </a:rPr>
              <a:t> that </a:t>
            </a:r>
            <a:r>
              <a:rPr lang="en-US" sz="3000" b="1" dirty="0">
                <a:solidFill>
                  <a:srgbClr val="00B050"/>
                </a:solidFill>
                <a:latin typeface="Century Gothic" panose="020B0502020202020204" pitchFamily="34" charset="0"/>
              </a:rPr>
              <a:t>connects computers all over the world</a:t>
            </a:r>
            <a:r>
              <a:rPr lang="en-US" sz="3000" b="1" dirty="0">
                <a:latin typeface="Century Gothic" panose="020B0502020202020204" pitchFamily="34" charset="0"/>
              </a:rPr>
              <a:t>.</a:t>
            </a:r>
          </a:p>
          <a:p>
            <a:pPr marL="285750" indent="-285750">
              <a:buFont typeface="Arial" pitchFamily="34" charset="0"/>
              <a:buChar char="•"/>
            </a:pPr>
            <a:r>
              <a:rPr lang="en-US" sz="3000" b="1" dirty="0">
                <a:latin typeface="Century Gothic" panose="020B0502020202020204" pitchFamily="34" charset="0"/>
              </a:rPr>
              <a:t>The word </a:t>
            </a:r>
            <a:r>
              <a:rPr lang="en-US" sz="3000" b="1" dirty="0">
                <a:solidFill>
                  <a:schemeClr val="accent2"/>
                </a:solidFill>
                <a:latin typeface="Century Gothic" panose="020B0502020202020204" pitchFamily="34" charset="0"/>
              </a:rPr>
              <a:t>internet</a:t>
            </a:r>
            <a:r>
              <a:rPr lang="en-US" sz="3000" b="1" dirty="0">
                <a:latin typeface="Century Gothic" panose="020B0502020202020204" pitchFamily="34" charset="0"/>
              </a:rPr>
              <a:t> comes from combination between "</a:t>
            </a:r>
            <a:r>
              <a:rPr lang="en-US" sz="3000" b="1" dirty="0">
                <a:solidFill>
                  <a:srgbClr val="00B050"/>
                </a:solidFill>
                <a:latin typeface="Century Gothic" panose="020B0502020202020204" pitchFamily="34" charset="0"/>
              </a:rPr>
              <a:t>interconnection</a:t>
            </a:r>
            <a:r>
              <a:rPr lang="en-US" sz="3000" b="1" dirty="0">
                <a:latin typeface="Century Gothic" panose="020B0502020202020204" pitchFamily="34" charset="0"/>
              </a:rPr>
              <a:t>" and "</a:t>
            </a:r>
            <a:r>
              <a:rPr lang="en-US" sz="3000" b="1" dirty="0">
                <a:solidFill>
                  <a:srgbClr val="00B050"/>
                </a:solidFill>
                <a:latin typeface="Century Gothic" panose="020B0502020202020204" pitchFamily="34" charset="0"/>
              </a:rPr>
              <a:t>network</a:t>
            </a:r>
            <a:r>
              <a:rPr lang="en-US" sz="3000" b="1" dirty="0">
                <a:latin typeface="Century Gothic" panose="020B0502020202020204" pitchFamily="34" charset="0"/>
              </a:rPr>
              <a:t>"</a:t>
            </a:r>
          </a:p>
          <a:p>
            <a:pPr marL="285750" indent="-285750">
              <a:buFont typeface="Arial" pitchFamily="34" charset="0"/>
              <a:buChar char="•"/>
            </a:pPr>
            <a:endParaRPr lang="en-US" sz="3000" b="1" dirty="0">
              <a:latin typeface="Century Gothic" panose="020B0502020202020204" pitchFamily="34" charset="0"/>
            </a:endParaRPr>
          </a:p>
        </p:txBody>
      </p:sp>
      <p:pic>
        <p:nvPicPr>
          <p:cNvPr id="5" name="Picture 4">
            <a:extLst>
              <a:ext uri="{FF2B5EF4-FFF2-40B4-BE49-F238E27FC236}">
                <a16:creationId xmlns:a16="http://schemas.microsoft.com/office/drawing/2014/main" id="{250D95DE-F58B-176D-9C9C-61DFE8C0A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001" y="286074"/>
            <a:ext cx="3205986" cy="663408"/>
          </a:xfrm>
          <a:prstGeom prst="rect">
            <a:avLst/>
          </a:prstGeom>
        </p:spPr>
      </p:pic>
    </p:spTree>
    <p:extLst>
      <p:ext uri="{BB962C8B-B14F-4D97-AF65-F5344CB8AC3E}">
        <p14:creationId xmlns:p14="http://schemas.microsoft.com/office/powerpoint/2010/main" val="2141282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0F38BC-0609-B983-1B98-2BE516CAAC8B}"/>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740" name="TextBox 1048739"/>
          <p:cNvSpPr txBox="1"/>
          <p:nvPr/>
        </p:nvSpPr>
        <p:spPr>
          <a:xfrm>
            <a:off x="213360" y="276566"/>
            <a:ext cx="5882640" cy="6232475"/>
          </a:xfrm>
          <a:prstGeom prst="rect">
            <a:avLst/>
          </a:prstGeom>
        </p:spPr>
        <p:txBody>
          <a:bodyPr wrap="square" rtlCol="0">
            <a:spAutoFit/>
          </a:bodyPr>
          <a:lstStyle/>
          <a:p>
            <a:r>
              <a:rPr lang="en-IN" sz="3500" b="1" dirty="0">
                <a:solidFill>
                  <a:srgbClr val="000000"/>
                </a:solidFill>
              </a:rPr>
              <a:t>Light Sensor (LDR)</a:t>
            </a:r>
            <a:r>
              <a:rPr lang="en-IN" sz="2800" dirty="0">
                <a:solidFill>
                  <a:srgbClr val="000000"/>
                </a:solidFill>
              </a:rPr>
              <a:t>
Sometimes also known as Photo Sensors, Light Sensors are one of the important sensors. A simple Light Sensor available today is the </a:t>
            </a:r>
            <a:r>
              <a:rPr lang="en-IN" sz="2800" b="1" dirty="0">
                <a:solidFill>
                  <a:schemeClr val="bg1"/>
                </a:solidFill>
              </a:rPr>
              <a:t>Light Dependent Resistor</a:t>
            </a:r>
            <a:r>
              <a:rPr lang="en-IN" sz="2800" dirty="0">
                <a:solidFill>
                  <a:srgbClr val="000000"/>
                </a:solidFill>
              </a:rPr>
              <a:t> or LDR. The property of LDR is that its resistance is inversely proportional to the intensity of the ambient light i.e., when the intensity of light increases, its resistance decreases and </a:t>
            </a:r>
            <a:r>
              <a:rPr lang="en-IN" sz="2800" dirty="0" err="1">
                <a:solidFill>
                  <a:srgbClr val="000000"/>
                </a:solidFill>
              </a:rPr>
              <a:t>vise</a:t>
            </a:r>
            <a:r>
              <a:rPr lang="en-IN" sz="2800" dirty="0">
                <a:solidFill>
                  <a:srgbClr val="000000"/>
                </a:solidFill>
              </a:rPr>
              <a:t>-versa.
By using LDR is a circuit, we can calibrate the changes in its resistance to measure the intensity of Light.</a:t>
            </a:r>
          </a:p>
        </p:txBody>
      </p:sp>
      <p:pic>
        <p:nvPicPr>
          <p:cNvPr id="2097209" name="Picture 2097208"/>
          <p:cNvPicPr>
            <a:picLocks/>
          </p:cNvPicPr>
          <p:nvPr/>
        </p:nvPicPr>
        <p:blipFill>
          <a:blip r:embed="rId2"/>
          <a:stretch>
            <a:fillRect/>
          </a:stretch>
        </p:blipFill>
        <p:spPr>
          <a:xfrm rot="176063">
            <a:off x="7789756" y="3051032"/>
            <a:ext cx="3111378" cy="3198829"/>
          </a:xfrm>
          <a:prstGeom prst="rect">
            <a:avLst/>
          </a:prstGeom>
        </p:spPr>
      </p:pic>
      <p:pic>
        <p:nvPicPr>
          <p:cNvPr id="3" name="Picture 2">
            <a:extLst>
              <a:ext uri="{FF2B5EF4-FFF2-40B4-BE49-F238E27FC236}">
                <a16:creationId xmlns:a16="http://schemas.microsoft.com/office/drawing/2014/main" id="{D9886C30-13BE-7D37-798D-00E4A7880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2654" y="276566"/>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8F88B8-3A53-1B19-B314-22B07F433161}"/>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08" name="TextBox 1048607"/>
          <p:cNvSpPr txBox="1"/>
          <p:nvPr/>
        </p:nvSpPr>
        <p:spPr>
          <a:xfrm>
            <a:off x="250292" y="527939"/>
            <a:ext cx="5021422" cy="4078039"/>
          </a:xfrm>
          <a:prstGeom prst="rect">
            <a:avLst/>
          </a:prstGeom>
        </p:spPr>
        <p:txBody>
          <a:bodyPr wrap="square" rtlCol="0">
            <a:spAutoFit/>
          </a:bodyPr>
          <a:lstStyle/>
          <a:p>
            <a:r>
              <a:rPr lang="en-IN" sz="3500" b="1" dirty="0">
                <a:solidFill>
                  <a:srgbClr val="000000"/>
                </a:solidFill>
              </a:rPr>
              <a:t>Smoke and Gas Sensors</a:t>
            </a:r>
            <a:r>
              <a:rPr lang="en-IN" sz="2800" dirty="0">
                <a:solidFill>
                  <a:srgbClr val="000000"/>
                </a:solidFill>
              </a:rPr>
              <a:t>
One of the very useful sensors in safety related applications are Smoke and Gas Sensors. Almost all offices and industries are equipped with several </a:t>
            </a:r>
            <a:r>
              <a:rPr lang="en-IN" sz="2800" b="1" dirty="0">
                <a:solidFill>
                  <a:schemeClr val="bg1"/>
                </a:solidFill>
              </a:rPr>
              <a:t>smoke detectors</a:t>
            </a:r>
            <a:r>
              <a:rPr lang="en-IN" sz="2800" dirty="0">
                <a:solidFill>
                  <a:srgbClr val="000000"/>
                </a:solidFill>
              </a:rPr>
              <a:t>, which detect any smoke (due to fire) and sound an alarm</a:t>
            </a:r>
          </a:p>
        </p:txBody>
      </p:sp>
      <p:pic>
        <p:nvPicPr>
          <p:cNvPr id="2097157" name="Picture 2097156"/>
          <p:cNvPicPr>
            <a:picLocks/>
          </p:cNvPicPr>
          <p:nvPr/>
        </p:nvPicPr>
        <p:blipFill>
          <a:blip r:embed="rId2"/>
          <a:stretch>
            <a:fillRect/>
          </a:stretch>
        </p:blipFill>
        <p:spPr>
          <a:xfrm>
            <a:off x="7345680" y="3273115"/>
            <a:ext cx="3559912" cy="3096834"/>
          </a:xfrm>
          <a:prstGeom prst="rect">
            <a:avLst/>
          </a:prstGeom>
        </p:spPr>
      </p:pic>
      <p:sp>
        <p:nvSpPr>
          <p:cNvPr id="1048609" name="TextBox 1048608"/>
          <p:cNvSpPr txBox="1"/>
          <p:nvPr/>
        </p:nvSpPr>
        <p:spPr>
          <a:xfrm>
            <a:off x="250292" y="4605978"/>
            <a:ext cx="4563358" cy="1384995"/>
          </a:xfrm>
          <a:prstGeom prst="rect">
            <a:avLst/>
          </a:prstGeom>
        </p:spPr>
        <p:txBody>
          <a:bodyPr wrap="square" rtlCol="0">
            <a:spAutoFit/>
          </a:bodyPr>
          <a:lstStyle/>
          <a:p>
            <a:r>
              <a:rPr lang="en-IN" sz="2800" dirty="0">
                <a:solidFill>
                  <a:srgbClr val="000000"/>
                </a:solidFill>
              </a:rPr>
              <a:t>Check out this SMOKE DETECTOR ALARM CIRCUIT without using Arduino</a:t>
            </a:r>
          </a:p>
        </p:txBody>
      </p:sp>
      <p:pic>
        <p:nvPicPr>
          <p:cNvPr id="3" name="Picture 2">
            <a:extLst>
              <a:ext uri="{FF2B5EF4-FFF2-40B4-BE49-F238E27FC236}">
                <a16:creationId xmlns:a16="http://schemas.microsoft.com/office/drawing/2014/main" id="{0CECB997-9542-7CE0-F653-E2065E8B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5722" y="363321"/>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4AFE53-72BC-7C5D-5AA2-52C208AAD51D}"/>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210" name="Picture 2097209"/>
          <p:cNvPicPr>
            <a:picLocks/>
          </p:cNvPicPr>
          <p:nvPr/>
        </p:nvPicPr>
        <p:blipFill>
          <a:blip r:embed="rId2"/>
          <a:stretch>
            <a:fillRect/>
          </a:stretch>
        </p:blipFill>
        <p:spPr>
          <a:xfrm>
            <a:off x="7742224" y="1846488"/>
            <a:ext cx="3120022" cy="3500301"/>
          </a:xfrm>
          <a:prstGeom prst="rect">
            <a:avLst/>
          </a:prstGeom>
        </p:spPr>
      </p:pic>
      <p:sp>
        <p:nvSpPr>
          <p:cNvPr id="1048741" name="TextBox 1048740"/>
          <p:cNvSpPr txBox="1"/>
          <p:nvPr/>
        </p:nvSpPr>
        <p:spPr>
          <a:xfrm>
            <a:off x="433115" y="1228397"/>
            <a:ext cx="4839925" cy="4401205"/>
          </a:xfrm>
          <a:prstGeom prst="rect">
            <a:avLst/>
          </a:prstGeom>
        </p:spPr>
        <p:txBody>
          <a:bodyPr wrap="square" rtlCol="0">
            <a:spAutoFit/>
          </a:bodyPr>
          <a:lstStyle/>
          <a:p>
            <a:r>
              <a:rPr lang="en-IN" sz="2800" b="1" dirty="0">
                <a:solidFill>
                  <a:srgbClr val="000000"/>
                </a:solidFill>
              </a:rPr>
              <a:t>Alcohol Sensor</a:t>
            </a:r>
            <a:r>
              <a:rPr lang="en-IN" sz="2800" dirty="0">
                <a:solidFill>
                  <a:srgbClr val="000000"/>
                </a:solidFill>
              </a:rPr>
              <a:t>
As the name suggests, an Alcohol Sensor detects alcohol. Usually, alcohol sensors are used in </a:t>
            </a:r>
            <a:r>
              <a:rPr lang="en-IN" sz="2800" b="1" dirty="0" err="1">
                <a:solidFill>
                  <a:schemeClr val="bg1"/>
                </a:solidFill>
              </a:rPr>
              <a:t>breathalyzer</a:t>
            </a:r>
            <a:r>
              <a:rPr lang="en-IN" sz="2800" dirty="0">
                <a:solidFill>
                  <a:srgbClr val="000000"/>
                </a:solidFill>
              </a:rPr>
              <a:t> devices, which determine whether a person is drunk or not. Law enforcement personnel uses </a:t>
            </a:r>
            <a:r>
              <a:rPr lang="en-IN" sz="2800" dirty="0" err="1">
                <a:solidFill>
                  <a:srgbClr val="000000"/>
                </a:solidFill>
              </a:rPr>
              <a:t>breathalyzers</a:t>
            </a:r>
            <a:r>
              <a:rPr lang="en-IN" sz="2800" dirty="0">
                <a:solidFill>
                  <a:srgbClr val="000000"/>
                </a:solidFill>
              </a:rPr>
              <a:t> to catch drunk-and-drive culprits.</a:t>
            </a:r>
          </a:p>
        </p:txBody>
      </p:sp>
      <p:pic>
        <p:nvPicPr>
          <p:cNvPr id="3" name="Picture 2">
            <a:extLst>
              <a:ext uri="{FF2B5EF4-FFF2-40B4-BE49-F238E27FC236}">
                <a16:creationId xmlns:a16="http://schemas.microsoft.com/office/drawing/2014/main" id="{23BFFE03-EC2F-BC1F-2E78-59C78F70A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979" y="352929"/>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0D5A9B-F660-546D-6D51-D82742FFBEA8}"/>
              </a:ext>
            </a:extLst>
          </p:cNvPr>
          <p:cNvSpPr/>
          <p:nvPr/>
        </p:nvSpPr>
        <p:spPr>
          <a:xfrm>
            <a:off x="-1" y="-21917"/>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CB0C946-A8D0-DB9C-ABD0-D7BEE7437AF3}"/>
              </a:ext>
            </a:extLst>
          </p:cNvPr>
          <p:cNvSpPr txBox="1"/>
          <p:nvPr/>
        </p:nvSpPr>
        <p:spPr>
          <a:xfrm>
            <a:off x="163878" y="1536174"/>
            <a:ext cx="5941671" cy="3785652"/>
          </a:xfrm>
          <a:prstGeom prst="rect">
            <a:avLst/>
          </a:prstGeom>
          <a:noFill/>
        </p:spPr>
        <p:txBody>
          <a:bodyPr wrap="square">
            <a:spAutoFit/>
          </a:bodyPr>
          <a:lstStyle/>
          <a:p>
            <a:r>
              <a:rPr lang="en-US" sz="3000" b="1" i="0" dirty="0">
                <a:effectLst/>
                <a:latin typeface="Google Sans"/>
              </a:rPr>
              <a:t>Touch Sensor</a:t>
            </a:r>
          </a:p>
          <a:p>
            <a:r>
              <a:rPr lang="en-US" sz="3000" b="0" i="0" dirty="0">
                <a:effectLst/>
                <a:latin typeface="Google Sans"/>
              </a:rPr>
              <a:t>A touch sensor is a type of device that captures and records physical touch or embrace on a device and/or object. It enables a device or object to detect touch or near proximity, typically by a human user or operator</a:t>
            </a:r>
            <a:endParaRPr lang="en-IN" sz="3000" dirty="0"/>
          </a:p>
        </p:txBody>
      </p:sp>
      <p:pic>
        <p:nvPicPr>
          <p:cNvPr id="2050" name="Picture 2" descr="ePro Labs TTP223 Ttp223 Based Capacitive Touch Sensor Module for Arduino :  Amazon.in: Industrial &amp; Scientific">
            <a:extLst>
              <a:ext uri="{FF2B5EF4-FFF2-40B4-BE49-F238E27FC236}">
                <a16:creationId xmlns:a16="http://schemas.microsoft.com/office/drawing/2014/main" id="{928B025A-C35E-A663-99E6-400E6AAF1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280" y="1965960"/>
            <a:ext cx="4693920" cy="46939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7EAAC9-99F8-7546-86ED-17B918284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1325" y="342539"/>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7FD27F-92E5-7250-F651-0F3E579AE63B}"/>
              </a:ext>
            </a:extLst>
          </p:cNvPr>
          <p:cNvSpPr/>
          <p:nvPr/>
        </p:nvSpPr>
        <p:spPr>
          <a:xfrm>
            <a:off x="-1" y="-21917"/>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5" name="Picture 2097154"/>
          <p:cNvPicPr>
            <a:picLocks/>
          </p:cNvPicPr>
          <p:nvPr/>
        </p:nvPicPr>
        <p:blipFill>
          <a:blip r:embed="rId2"/>
          <a:stretch>
            <a:fillRect/>
          </a:stretch>
        </p:blipFill>
        <p:spPr>
          <a:xfrm>
            <a:off x="7168854" y="1407304"/>
            <a:ext cx="3889224" cy="4641141"/>
          </a:xfrm>
          <a:prstGeom prst="rect">
            <a:avLst/>
          </a:prstGeom>
        </p:spPr>
      </p:pic>
      <p:sp>
        <p:nvSpPr>
          <p:cNvPr id="1048606" name="TextBox 1048605"/>
          <p:cNvSpPr txBox="1"/>
          <p:nvPr/>
        </p:nvSpPr>
        <p:spPr>
          <a:xfrm>
            <a:off x="369749" y="1727344"/>
            <a:ext cx="5023147" cy="3647152"/>
          </a:xfrm>
          <a:prstGeom prst="rect">
            <a:avLst/>
          </a:prstGeom>
        </p:spPr>
        <p:txBody>
          <a:bodyPr wrap="square" rtlCol="0">
            <a:spAutoFit/>
          </a:bodyPr>
          <a:lstStyle/>
          <a:p>
            <a:r>
              <a:rPr lang="en-IN" sz="3500" b="1" dirty="0"/>
              <a:t>Humidity Sensor</a:t>
            </a:r>
            <a:r>
              <a:rPr lang="en-IN" sz="2800" dirty="0">
                <a:solidFill>
                  <a:srgbClr val="000000"/>
                </a:solidFill>
              </a:rPr>
              <a:t>
If you see Weather Monitoring Systems, they often provide temperature as well as humidity data. So, measuring humidity is an important task in many applications and Humidity Sensors help us in achieving this.</a:t>
            </a:r>
          </a:p>
        </p:txBody>
      </p:sp>
      <p:pic>
        <p:nvPicPr>
          <p:cNvPr id="3" name="Picture 2">
            <a:extLst>
              <a:ext uri="{FF2B5EF4-FFF2-40B4-BE49-F238E27FC236}">
                <a16:creationId xmlns:a16="http://schemas.microsoft.com/office/drawing/2014/main" id="{3002CA8D-AF40-AF04-3AF4-83CC4CFFE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7416" y="332147"/>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956C2F-B45D-98D2-2DEC-462271E49FF2}"/>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4" name="Picture 2097153"/>
          <p:cNvPicPr>
            <a:picLocks/>
          </p:cNvPicPr>
          <p:nvPr/>
        </p:nvPicPr>
        <p:blipFill>
          <a:blip r:embed="rId2"/>
          <a:stretch>
            <a:fillRect/>
          </a:stretch>
        </p:blipFill>
        <p:spPr>
          <a:xfrm>
            <a:off x="7143731" y="1860346"/>
            <a:ext cx="4364574" cy="3137308"/>
          </a:xfrm>
          <a:prstGeom prst="rect">
            <a:avLst/>
          </a:prstGeom>
        </p:spPr>
      </p:pic>
      <p:sp>
        <p:nvSpPr>
          <p:cNvPr id="1048605" name="TextBox 1048604"/>
          <p:cNvSpPr txBox="1"/>
          <p:nvPr/>
        </p:nvSpPr>
        <p:spPr>
          <a:xfrm>
            <a:off x="683695" y="377583"/>
            <a:ext cx="4572000" cy="5801588"/>
          </a:xfrm>
          <a:prstGeom prst="rect">
            <a:avLst/>
          </a:prstGeom>
        </p:spPr>
        <p:txBody>
          <a:bodyPr wrap="square" rtlCol="0">
            <a:spAutoFit/>
          </a:bodyPr>
          <a:lstStyle/>
          <a:p>
            <a:r>
              <a:rPr lang="en-IN" sz="3500" b="1" dirty="0" err="1">
                <a:solidFill>
                  <a:srgbClr val="000000"/>
                </a:solidFill>
              </a:rPr>
              <a:t>Color</a:t>
            </a:r>
            <a:r>
              <a:rPr lang="en-IN" sz="3500" b="1" dirty="0">
                <a:solidFill>
                  <a:srgbClr val="000000"/>
                </a:solidFill>
              </a:rPr>
              <a:t> Sensor</a:t>
            </a:r>
            <a:r>
              <a:rPr lang="en-IN" sz="2800" dirty="0">
                <a:solidFill>
                  <a:srgbClr val="000000"/>
                </a:solidFill>
              </a:rPr>
              <a:t>
A </a:t>
            </a:r>
            <a:r>
              <a:rPr lang="en-IN" sz="2800" dirty="0" err="1">
                <a:solidFill>
                  <a:srgbClr val="000000"/>
                </a:solidFill>
              </a:rPr>
              <a:t>Color</a:t>
            </a:r>
            <a:r>
              <a:rPr lang="en-IN" sz="2800" dirty="0">
                <a:solidFill>
                  <a:srgbClr val="000000"/>
                </a:solidFill>
              </a:rPr>
              <a:t> Sensor is an useful device in building </a:t>
            </a:r>
            <a:r>
              <a:rPr lang="en-IN" sz="2800" dirty="0" err="1">
                <a:solidFill>
                  <a:srgbClr val="000000"/>
                </a:solidFill>
              </a:rPr>
              <a:t>color</a:t>
            </a:r>
            <a:r>
              <a:rPr lang="en-IN" sz="2800" dirty="0">
                <a:solidFill>
                  <a:srgbClr val="000000"/>
                </a:solidFill>
              </a:rPr>
              <a:t> sensing applications in the field of image processing, </a:t>
            </a:r>
            <a:r>
              <a:rPr lang="en-IN" sz="2800" dirty="0" err="1">
                <a:solidFill>
                  <a:srgbClr val="000000"/>
                </a:solidFill>
              </a:rPr>
              <a:t>color</a:t>
            </a:r>
            <a:r>
              <a:rPr lang="en-IN" sz="2800" dirty="0">
                <a:solidFill>
                  <a:srgbClr val="000000"/>
                </a:solidFill>
              </a:rPr>
              <a:t> identification, industrial object tracking etc. The TCS3200 is a simple </a:t>
            </a:r>
            <a:r>
              <a:rPr lang="en-IN" sz="2800" dirty="0" err="1">
                <a:solidFill>
                  <a:srgbClr val="000000"/>
                </a:solidFill>
              </a:rPr>
              <a:t>Color</a:t>
            </a:r>
            <a:r>
              <a:rPr lang="en-IN" sz="2800" dirty="0">
                <a:solidFill>
                  <a:srgbClr val="000000"/>
                </a:solidFill>
              </a:rPr>
              <a:t> Sensor, which can detect any </a:t>
            </a:r>
            <a:r>
              <a:rPr lang="en-IN" sz="2800" dirty="0" err="1">
                <a:solidFill>
                  <a:srgbClr val="000000"/>
                </a:solidFill>
              </a:rPr>
              <a:t>color</a:t>
            </a:r>
            <a:r>
              <a:rPr lang="en-IN" sz="2800" dirty="0">
                <a:solidFill>
                  <a:srgbClr val="000000"/>
                </a:solidFill>
              </a:rPr>
              <a:t> and output a square wave proportional to the wavelength of the detected </a:t>
            </a:r>
            <a:r>
              <a:rPr lang="en-IN" sz="2800" dirty="0" err="1">
                <a:solidFill>
                  <a:srgbClr val="000000"/>
                </a:solidFill>
              </a:rPr>
              <a:t>color</a:t>
            </a:r>
            <a:r>
              <a:rPr lang="en-IN" sz="2800" dirty="0">
                <a:solidFill>
                  <a:srgbClr val="000000"/>
                </a:solidFill>
              </a:rPr>
              <a:t>.</a:t>
            </a:r>
          </a:p>
        </p:txBody>
      </p:sp>
      <p:pic>
        <p:nvPicPr>
          <p:cNvPr id="3" name="Picture 2">
            <a:extLst>
              <a:ext uri="{FF2B5EF4-FFF2-40B4-BE49-F238E27FC236}">
                <a16:creationId xmlns:a16="http://schemas.microsoft.com/office/drawing/2014/main" id="{CDB928E5-811C-F4E4-FD1E-D009E0261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1567" y="377583"/>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4AA605-1B98-1BAF-943E-778912EE5F31}"/>
              </a:ext>
            </a:extLst>
          </p:cNvPr>
          <p:cNvSpPr/>
          <p:nvPr/>
        </p:nvSpPr>
        <p:spPr>
          <a:xfrm>
            <a:off x="0" y="-1"/>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3" name="Picture 2097152"/>
          <p:cNvPicPr>
            <a:picLocks/>
          </p:cNvPicPr>
          <p:nvPr/>
        </p:nvPicPr>
        <p:blipFill>
          <a:blip r:embed="rId2"/>
          <a:stretch>
            <a:fillRect/>
          </a:stretch>
        </p:blipFill>
        <p:spPr>
          <a:xfrm>
            <a:off x="7490329" y="2644673"/>
            <a:ext cx="3403627" cy="2848813"/>
          </a:xfrm>
          <a:prstGeom prst="rect">
            <a:avLst/>
          </a:prstGeom>
        </p:spPr>
      </p:pic>
      <p:sp>
        <p:nvSpPr>
          <p:cNvPr id="1048604" name="TextBox 1048603"/>
          <p:cNvSpPr txBox="1"/>
          <p:nvPr/>
        </p:nvSpPr>
        <p:spPr>
          <a:xfrm>
            <a:off x="292010" y="1174535"/>
            <a:ext cx="5151063" cy="4508927"/>
          </a:xfrm>
          <a:prstGeom prst="rect">
            <a:avLst/>
          </a:prstGeom>
        </p:spPr>
        <p:txBody>
          <a:bodyPr wrap="square" rtlCol="0">
            <a:spAutoFit/>
          </a:bodyPr>
          <a:lstStyle/>
          <a:p>
            <a:r>
              <a:rPr lang="en-IN" sz="3500" b="1" dirty="0">
                <a:solidFill>
                  <a:srgbClr val="000000"/>
                </a:solidFill>
              </a:rPr>
              <a:t>Tilt Sensor</a:t>
            </a:r>
            <a:r>
              <a:rPr lang="en-IN" sz="2800" dirty="0">
                <a:solidFill>
                  <a:srgbClr val="000000"/>
                </a:solidFill>
              </a:rPr>
              <a:t>
Often used to detect inclination or orientation, Tilt Sensors are one of the simplest and inexpensive sensors out there. Previously, tilt sensors are made up of Mercury (and hence they are sometimes called as Mercury Switches) but most modern tilt sensors contain a roller ball.</a:t>
            </a:r>
          </a:p>
        </p:txBody>
      </p:sp>
      <p:pic>
        <p:nvPicPr>
          <p:cNvPr id="3" name="Picture 2">
            <a:extLst>
              <a:ext uri="{FF2B5EF4-FFF2-40B4-BE49-F238E27FC236}">
                <a16:creationId xmlns:a16="http://schemas.microsoft.com/office/drawing/2014/main" id="{F2FB8F50-5F06-463E-FE1D-B4395E1A1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2889" y="269802"/>
            <a:ext cx="3205986" cy="663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9668D1-D1E8-9514-0121-AC64715B8BBB}"/>
              </a:ext>
            </a:extLst>
          </p:cNvPr>
          <p:cNvSpPr/>
          <p:nvPr/>
        </p:nvSpPr>
        <p:spPr>
          <a:xfrm>
            <a:off x="0" y="-1"/>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266" name="Picture 2" descr="Buy Xbox 360 Kinect Sensor Online at Low Prices in India | Microsoft Video  Games - Amazon.in">
            <a:extLst>
              <a:ext uri="{FF2B5EF4-FFF2-40B4-BE49-F238E27FC236}">
                <a16:creationId xmlns:a16="http://schemas.microsoft.com/office/drawing/2014/main" id="{5EC26562-2AB0-531B-4A24-0583C8517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739840"/>
            <a:ext cx="4799628" cy="24046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C4281D-09DE-7FE1-29B3-82750C4ED112}"/>
              </a:ext>
            </a:extLst>
          </p:cNvPr>
          <p:cNvSpPr txBox="1"/>
          <p:nvPr/>
        </p:nvSpPr>
        <p:spPr>
          <a:xfrm>
            <a:off x="77164" y="1550015"/>
            <a:ext cx="6096000" cy="3323987"/>
          </a:xfrm>
          <a:prstGeom prst="rect">
            <a:avLst/>
          </a:prstGeom>
          <a:noFill/>
        </p:spPr>
        <p:txBody>
          <a:bodyPr wrap="square">
            <a:spAutoFit/>
          </a:bodyPr>
          <a:lstStyle/>
          <a:p>
            <a:endParaRPr lang="en-US" sz="3000" b="0" i="0" dirty="0">
              <a:effectLst/>
              <a:latin typeface="Google Sans"/>
            </a:endParaRPr>
          </a:p>
          <a:p>
            <a:r>
              <a:rPr lang="en-US" sz="3000" b="1" dirty="0">
                <a:latin typeface="Google Sans"/>
              </a:rPr>
              <a:t>Kinect Sensor</a:t>
            </a:r>
          </a:p>
          <a:p>
            <a:r>
              <a:rPr lang="en-US" sz="3000" b="0" i="0" dirty="0">
                <a:effectLst/>
                <a:latin typeface="Google Sans"/>
              </a:rPr>
              <a:t>The Kinect sensor is a horizontal bar connected to a small base with a motorized pivot and is designed to be positioned lengthwise above or below the video display</a:t>
            </a:r>
            <a:endParaRPr lang="en-IN" sz="3000" dirty="0"/>
          </a:p>
        </p:txBody>
      </p:sp>
      <p:pic>
        <p:nvPicPr>
          <p:cNvPr id="2" name="Picture 1">
            <a:extLst>
              <a:ext uri="{FF2B5EF4-FFF2-40B4-BE49-F238E27FC236}">
                <a16:creationId xmlns:a16="http://schemas.microsoft.com/office/drawing/2014/main" id="{25300FAD-59F6-53D9-7D8E-161DC654B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279" y="259411"/>
            <a:ext cx="3205986" cy="663408"/>
          </a:xfrm>
          <a:prstGeom prst="rect">
            <a:avLst/>
          </a:prstGeom>
        </p:spPr>
      </p:pic>
    </p:spTree>
    <p:extLst>
      <p:ext uri="{BB962C8B-B14F-4D97-AF65-F5344CB8AC3E}">
        <p14:creationId xmlns:p14="http://schemas.microsoft.com/office/powerpoint/2010/main" val="2630838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Kinect Games Can Automatically Photograph You Siliconera, 54% OFF">
            <a:extLst>
              <a:ext uri="{FF2B5EF4-FFF2-40B4-BE49-F238E27FC236}">
                <a16:creationId xmlns:a16="http://schemas.microsoft.com/office/drawing/2014/main" id="{B7130E96-6B02-6958-C019-440015401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C66C23F-2D0D-C29C-7F09-327619625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07" y="5745811"/>
            <a:ext cx="3205986" cy="663408"/>
          </a:xfrm>
          <a:prstGeom prst="rect">
            <a:avLst/>
          </a:prstGeom>
        </p:spPr>
      </p:pic>
    </p:spTree>
    <p:extLst>
      <p:ext uri="{BB962C8B-B14F-4D97-AF65-F5344CB8AC3E}">
        <p14:creationId xmlns:p14="http://schemas.microsoft.com/office/powerpoint/2010/main" val="1166208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89CD4-1670-8D81-7B07-5D7432CE578C}"/>
            </a:ext>
          </a:extLst>
        </p:cNvPr>
        <p:cNvGrpSpPr/>
        <p:nvPr/>
      </p:nvGrpSpPr>
      <p:grpSpPr>
        <a:xfrm>
          <a:off x="0" y="0"/>
          <a:ext cx="0" cy="0"/>
          <a:chOff x="0" y="0"/>
          <a:chExt cx="0" cy="0"/>
        </a:xfrm>
      </p:grpSpPr>
      <p:sp>
        <p:nvSpPr>
          <p:cNvPr id="1048604" name="TextBox 1048603">
            <a:extLst>
              <a:ext uri="{FF2B5EF4-FFF2-40B4-BE49-F238E27FC236}">
                <a16:creationId xmlns:a16="http://schemas.microsoft.com/office/drawing/2014/main" id="{36844CD6-B773-B981-31BC-DC6381F507B8}"/>
              </a:ext>
            </a:extLst>
          </p:cNvPr>
          <p:cNvSpPr txBox="1"/>
          <p:nvPr/>
        </p:nvSpPr>
        <p:spPr>
          <a:xfrm>
            <a:off x="5339761" y="1078231"/>
            <a:ext cx="5151063" cy="4508927"/>
          </a:xfrm>
          <a:prstGeom prst="rect">
            <a:avLst/>
          </a:prstGeom>
        </p:spPr>
        <p:txBody>
          <a:bodyPr wrap="square" rtlCol="0">
            <a:spAutoFit/>
          </a:bodyPr>
          <a:lstStyle/>
          <a:p>
            <a:r>
              <a:rPr lang="en-IN" sz="3500" b="1" dirty="0">
                <a:solidFill>
                  <a:srgbClr val="000000"/>
                </a:solidFill>
              </a:rPr>
              <a:t>Tilt Sensor</a:t>
            </a:r>
            <a:r>
              <a:rPr lang="en-IN" sz="2800" dirty="0">
                <a:solidFill>
                  <a:srgbClr val="000000"/>
                </a:solidFill>
              </a:rPr>
              <a:t>
Often used to detect inclination or orientation, Tilt Sensors are one of the simplest and inexpensive sensors out there. Previously, tilt sensors are made up of Mercury (and hence they are sometimes called as Mercury Switches) but most modern tilt sensors contain a roller ball.</a:t>
            </a:r>
          </a:p>
        </p:txBody>
      </p:sp>
      <p:pic>
        <p:nvPicPr>
          <p:cNvPr id="2097153" name="Picture 2097152">
            <a:extLst>
              <a:ext uri="{FF2B5EF4-FFF2-40B4-BE49-F238E27FC236}">
                <a16:creationId xmlns:a16="http://schemas.microsoft.com/office/drawing/2014/main" id="{D3F7C171-DDFC-8A35-A47C-B2EE79F0D262}"/>
              </a:ext>
            </a:extLst>
          </p:cNvPr>
          <p:cNvPicPr>
            <a:picLocks/>
          </p:cNvPicPr>
          <p:nvPr/>
        </p:nvPicPr>
        <p:blipFill>
          <a:blip r:embed="rId2"/>
          <a:stretch>
            <a:fillRect/>
          </a:stretch>
        </p:blipFill>
        <p:spPr>
          <a:xfrm>
            <a:off x="998089" y="2004593"/>
            <a:ext cx="3403627" cy="2848813"/>
          </a:xfrm>
          <a:prstGeom prst="rect">
            <a:avLst/>
          </a:prstGeom>
        </p:spPr>
      </p:pic>
      <p:pic>
        <p:nvPicPr>
          <p:cNvPr id="7170" name="Picture 2" descr="New Xbox One: Kinect-Game|Life-WIRED Exclusive | peacecommission.kdsg.gov.ng">
            <a:extLst>
              <a:ext uri="{FF2B5EF4-FFF2-40B4-BE49-F238E27FC236}">
                <a16:creationId xmlns:a16="http://schemas.microsoft.com/office/drawing/2014/main" id="{A53AC92A-8AFE-0C62-9239-A0943E862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096D9A8-4F95-5327-1D83-D85514EE3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43" y="162244"/>
            <a:ext cx="2229912" cy="461431"/>
          </a:xfrm>
          <a:prstGeom prst="rect">
            <a:avLst/>
          </a:prstGeom>
        </p:spPr>
      </p:pic>
    </p:spTree>
    <p:extLst>
      <p:ext uri="{BB962C8B-B14F-4D97-AF65-F5344CB8AC3E}">
        <p14:creationId xmlns:p14="http://schemas.microsoft.com/office/powerpoint/2010/main" val="126284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F7038-61BC-835D-C195-C336B909E49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AA7400C-3580-049C-1057-A6E37537B4A1}"/>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DA724A7-B202-FE3E-973E-F4EA7C6BD36E}"/>
              </a:ext>
            </a:extLst>
          </p:cNvPr>
          <p:cNvSpPr txBox="1">
            <a:spLocks/>
          </p:cNvSpPr>
          <p:nvPr/>
        </p:nvSpPr>
        <p:spPr>
          <a:xfrm>
            <a:off x="-1660968" y="3953201"/>
            <a:ext cx="9572263" cy="861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7000" b="1" dirty="0">
                <a:solidFill>
                  <a:schemeClr val="bg1"/>
                </a:solidFill>
                <a:latin typeface="Century Gothic" panose="020B0502020202020204" pitchFamily="34" charset="0"/>
              </a:rPr>
              <a:t>INTERNET</a:t>
            </a:r>
          </a:p>
          <a:p>
            <a:r>
              <a:rPr lang="en-IN" sz="7000" b="1" dirty="0">
                <a:solidFill>
                  <a:schemeClr val="bg1"/>
                </a:solidFill>
                <a:latin typeface="Century Gothic" panose="020B0502020202020204" pitchFamily="34" charset="0"/>
              </a:rPr>
              <a:t>OF</a:t>
            </a:r>
          </a:p>
          <a:p>
            <a:r>
              <a:rPr lang="en-IN" sz="10000" b="1" dirty="0">
                <a:solidFill>
                  <a:srgbClr val="FFFF00"/>
                </a:solidFill>
                <a:latin typeface="Century Gothic" panose="020B0502020202020204" pitchFamily="34" charset="0"/>
              </a:rPr>
              <a:t>THINGS</a:t>
            </a:r>
          </a:p>
        </p:txBody>
      </p:sp>
      <p:sp>
        <p:nvSpPr>
          <p:cNvPr id="3" name="Oval 2">
            <a:extLst>
              <a:ext uri="{FF2B5EF4-FFF2-40B4-BE49-F238E27FC236}">
                <a16:creationId xmlns:a16="http://schemas.microsoft.com/office/drawing/2014/main" id="{A9BB2ACA-E33C-D488-3253-77EF7BCD75CA}"/>
              </a:ext>
            </a:extLst>
          </p:cNvPr>
          <p:cNvSpPr/>
          <p:nvPr/>
        </p:nvSpPr>
        <p:spPr>
          <a:xfrm>
            <a:off x="5834606" y="3666010"/>
            <a:ext cx="748526" cy="718078"/>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F859A83-2BF3-B920-8BD9-959AFD8FDC42}"/>
              </a:ext>
            </a:extLst>
          </p:cNvPr>
          <p:cNvSpPr txBox="1"/>
          <p:nvPr/>
        </p:nvSpPr>
        <p:spPr>
          <a:xfrm>
            <a:off x="6583132" y="1325174"/>
            <a:ext cx="5282671" cy="1015663"/>
          </a:xfrm>
          <a:prstGeom prst="rect">
            <a:avLst/>
          </a:prstGeom>
          <a:noFill/>
        </p:spPr>
        <p:txBody>
          <a:bodyPr wrap="square">
            <a:spAutoFit/>
          </a:bodyPr>
          <a:lstStyle/>
          <a:p>
            <a:pPr marL="285750" indent="-285750">
              <a:buFont typeface="Arial" pitchFamily="34" charset="0"/>
              <a:buChar char="•"/>
            </a:pPr>
            <a:r>
              <a:rPr lang="en-IN" sz="3000" b="1" dirty="0">
                <a:latin typeface="Century Gothic" panose="020B0502020202020204" pitchFamily="34" charset="0"/>
              </a:rPr>
              <a:t>a material thing that can be seen and touched</a:t>
            </a:r>
            <a:r>
              <a:rPr lang="en-US" sz="3000" b="1" dirty="0">
                <a:latin typeface="Century Gothic" panose="020B0502020202020204" pitchFamily="34" charset="0"/>
              </a:rPr>
              <a:t>.</a:t>
            </a:r>
          </a:p>
        </p:txBody>
      </p:sp>
      <p:pic>
        <p:nvPicPr>
          <p:cNvPr id="5" name="Picture 4">
            <a:extLst>
              <a:ext uri="{FF2B5EF4-FFF2-40B4-BE49-F238E27FC236}">
                <a16:creationId xmlns:a16="http://schemas.microsoft.com/office/drawing/2014/main" id="{6B34E9AA-6F6E-6A33-3C50-BE58E43FB232}"/>
              </a:ext>
            </a:extLst>
          </p:cNvPr>
          <p:cNvPicPr>
            <a:picLocks/>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7235885" y="2616776"/>
            <a:ext cx="1339491" cy="1336425"/>
          </a:xfrm>
          <a:prstGeom prst="rect">
            <a:avLst/>
          </a:prstGeom>
          <a:solidFill>
            <a:schemeClr val="bg1">
              <a:alpha val="0"/>
            </a:schemeClr>
          </a:solidFill>
        </p:spPr>
      </p:pic>
      <p:pic>
        <p:nvPicPr>
          <p:cNvPr id="6" name="Picture 5">
            <a:extLst>
              <a:ext uri="{FF2B5EF4-FFF2-40B4-BE49-F238E27FC236}">
                <a16:creationId xmlns:a16="http://schemas.microsoft.com/office/drawing/2014/main" id="{96AB9EB0-224F-D599-0884-2381D6E3D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817" y="385827"/>
            <a:ext cx="3205986" cy="663408"/>
          </a:xfrm>
          <a:prstGeom prst="rect">
            <a:avLst/>
          </a:prstGeom>
        </p:spPr>
      </p:pic>
    </p:spTree>
    <p:extLst>
      <p:ext uri="{BB962C8B-B14F-4D97-AF65-F5344CB8AC3E}">
        <p14:creationId xmlns:p14="http://schemas.microsoft.com/office/powerpoint/2010/main" val="589105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B6A8E-8311-2224-6A97-EE617A958110}"/>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68696A09-C742-7B8B-C7E6-2DE56F8ABF8C}"/>
              </a:ext>
            </a:extLst>
          </p:cNvPr>
          <p:cNvSpPr/>
          <p:nvPr/>
        </p:nvSpPr>
        <p:spPr>
          <a:xfrm>
            <a:off x="-1" y="6084242"/>
            <a:ext cx="9630137" cy="773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5A79A8D5-35D7-9EC1-D4FC-DD09F47C6044}"/>
              </a:ext>
            </a:extLst>
          </p:cNvPr>
          <p:cNvSpPr/>
          <p:nvPr/>
        </p:nvSpPr>
        <p:spPr>
          <a:xfrm>
            <a:off x="9025812" y="3909526"/>
            <a:ext cx="3785118" cy="364589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92A5FE6-1044-5187-7249-32B067F7B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35579">
            <a:off x="7406258" y="1999341"/>
            <a:ext cx="4510282" cy="4510282"/>
          </a:xfrm>
          <a:prstGeom prst="rect">
            <a:avLst/>
          </a:prstGeom>
        </p:spPr>
      </p:pic>
      <p:sp>
        <p:nvSpPr>
          <p:cNvPr id="7" name="Title 1">
            <a:extLst>
              <a:ext uri="{FF2B5EF4-FFF2-40B4-BE49-F238E27FC236}">
                <a16:creationId xmlns:a16="http://schemas.microsoft.com/office/drawing/2014/main" id="{81CA3E20-3F41-E635-2640-EB246AE64DEF}"/>
              </a:ext>
            </a:extLst>
          </p:cNvPr>
          <p:cNvSpPr txBox="1">
            <a:spLocks/>
          </p:cNvSpPr>
          <p:nvPr/>
        </p:nvSpPr>
        <p:spPr>
          <a:xfrm>
            <a:off x="0" y="235553"/>
            <a:ext cx="5961864" cy="861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b="1" dirty="0">
                <a:solidFill>
                  <a:schemeClr val="accent2"/>
                </a:solidFill>
              </a:rPr>
              <a:t>Bread Board</a:t>
            </a:r>
          </a:p>
        </p:txBody>
      </p:sp>
      <p:pic>
        <p:nvPicPr>
          <p:cNvPr id="10" name="Picture 9">
            <a:extLst>
              <a:ext uri="{FF2B5EF4-FFF2-40B4-BE49-F238E27FC236}">
                <a16:creationId xmlns:a16="http://schemas.microsoft.com/office/drawing/2014/main" id="{1F1BD1BE-FC3B-3B8B-CB64-9309009D0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2813" y="5449423"/>
            <a:ext cx="2105997" cy="2105997"/>
          </a:xfrm>
          <a:prstGeom prst="rect">
            <a:avLst/>
          </a:prstGeom>
        </p:spPr>
      </p:pic>
      <p:pic>
        <p:nvPicPr>
          <p:cNvPr id="11" name="Picture 10">
            <a:extLst>
              <a:ext uri="{FF2B5EF4-FFF2-40B4-BE49-F238E27FC236}">
                <a16:creationId xmlns:a16="http://schemas.microsoft.com/office/drawing/2014/main" id="{190F65C8-C48D-5308-814A-166AE40F177E}"/>
              </a:ext>
            </a:extLst>
          </p:cNvPr>
          <p:cNvPicPr>
            <a:picLocks noChangeAspect="1"/>
          </p:cNvPicPr>
          <p:nvPr/>
        </p:nvPicPr>
        <p:blipFill rotWithShape="1">
          <a:blip r:embed="rId4">
            <a:extLst>
              <a:ext uri="{28A0092B-C50C-407E-A947-70E740481C1C}">
                <a14:useLocalDpi xmlns:a14="http://schemas.microsoft.com/office/drawing/2010/main" val="0"/>
              </a:ext>
            </a:extLst>
          </a:blip>
          <a:srcRect t="29740" b="30263"/>
          <a:stretch/>
        </p:blipFill>
        <p:spPr>
          <a:xfrm>
            <a:off x="7285759" y="7555420"/>
            <a:ext cx="3146933" cy="1251154"/>
          </a:xfrm>
          <a:prstGeom prst="rect">
            <a:avLst/>
          </a:prstGeom>
        </p:spPr>
      </p:pic>
      <p:sp>
        <p:nvSpPr>
          <p:cNvPr id="14" name="TextBox 13">
            <a:extLst>
              <a:ext uri="{FF2B5EF4-FFF2-40B4-BE49-F238E27FC236}">
                <a16:creationId xmlns:a16="http://schemas.microsoft.com/office/drawing/2014/main" id="{0885C3FE-C2B2-86DE-64C9-0C06BC2857C5}"/>
              </a:ext>
            </a:extLst>
          </p:cNvPr>
          <p:cNvSpPr txBox="1"/>
          <p:nvPr/>
        </p:nvSpPr>
        <p:spPr>
          <a:xfrm>
            <a:off x="533400" y="1182609"/>
            <a:ext cx="6263640" cy="4555093"/>
          </a:xfrm>
          <a:prstGeom prst="rect">
            <a:avLst/>
          </a:prstGeom>
          <a:noFill/>
        </p:spPr>
        <p:txBody>
          <a:bodyPr wrap="square" rtlCol="0">
            <a:spAutoFit/>
          </a:bodyPr>
          <a:lstStyle/>
          <a:p>
            <a:r>
              <a:rPr lang="en-US" sz="3500" b="1" i="0" dirty="0">
                <a:effectLst/>
                <a:latin typeface="Google Sans"/>
              </a:rPr>
              <a:t>A breadboard is a rectangular board with small holes to </a:t>
            </a:r>
            <a:r>
              <a:rPr lang="en-US" sz="4000" b="1" i="0" dirty="0">
                <a:solidFill>
                  <a:srgbClr val="0070C0"/>
                </a:solidFill>
                <a:effectLst/>
                <a:latin typeface="Google Sans"/>
              </a:rPr>
              <a:t>insert electronic components</a:t>
            </a:r>
            <a:r>
              <a:rPr lang="en-US" sz="3500" b="1" i="0" dirty="0">
                <a:effectLst/>
                <a:latin typeface="Google Sans"/>
              </a:rPr>
              <a:t>. It's a construction base for building semi-permanent prototypes of electronic circuits. Breadboards are also known as protoboards or plug blocks</a:t>
            </a:r>
            <a:endParaRPr lang="en-IN" sz="3500" b="1" dirty="0"/>
          </a:p>
        </p:txBody>
      </p:sp>
      <p:pic>
        <p:nvPicPr>
          <p:cNvPr id="2" name="Picture 1">
            <a:extLst>
              <a:ext uri="{FF2B5EF4-FFF2-40B4-BE49-F238E27FC236}">
                <a16:creationId xmlns:a16="http://schemas.microsoft.com/office/drawing/2014/main" id="{374DEEF6-07D8-B746-71E6-D2B6DA07C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6635" y="235553"/>
            <a:ext cx="3205986" cy="663408"/>
          </a:xfrm>
          <a:prstGeom prst="rect">
            <a:avLst/>
          </a:prstGeom>
        </p:spPr>
      </p:pic>
    </p:spTree>
    <p:extLst>
      <p:ext uri="{BB962C8B-B14F-4D97-AF65-F5344CB8AC3E}">
        <p14:creationId xmlns:p14="http://schemas.microsoft.com/office/powerpoint/2010/main" val="3990555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0FA66-5B6C-7874-6C42-E9E71C8D6EA4}"/>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E0C8C93-6AED-3E9F-288D-E64A82648CEB}"/>
              </a:ext>
            </a:extLst>
          </p:cNvPr>
          <p:cNvSpPr/>
          <p:nvPr/>
        </p:nvSpPr>
        <p:spPr>
          <a:xfrm>
            <a:off x="9025812" y="3909526"/>
            <a:ext cx="3785118" cy="364589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591BF8F7-C381-24EF-F7C8-8B078A687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93174">
            <a:off x="11125510" y="3365515"/>
            <a:ext cx="1392823" cy="1392823"/>
          </a:xfrm>
          <a:prstGeom prst="rect">
            <a:avLst/>
          </a:prstGeom>
        </p:spPr>
      </p:pic>
      <p:sp>
        <p:nvSpPr>
          <p:cNvPr id="7" name="Title 1">
            <a:extLst>
              <a:ext uri="{FF2B5EF4-FFF2-40B4-BE49-F238E27FC236}">
                <a16:creationId xmlns:a16="http://schemas.microsoft.com/office/drawing/2014/main" id="{9684A683-0A96-6CB0-AF2B-301AF0AF9BF5}"/>
              </a:ext>
            </a:extLst>
          </p:cNvPr>
          <p:cNvSpPr txBox="1">
            <a:spLocks/>
          </p:cNvSpPr>
          <p:nvPr/>
        </p:nvSpPr>
        <p:spPr>
          <a:xfrm>
            <a:off x="0" y="235553"/>
            <a:ext cx="5961864" cy="861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b="1" dirty="0">
                <a:solidFill>
                  <a:schemeClr val="accent2"/>
                </a:solidFill>
              </a:rPr>
              <a:t>Bread Board</a:t>
            </a:r>
          </a:p>
        </p:txBody>
      </p:sp>
      <p:pic>
        <p:nvPicPr>
          <p:cNvPr id="10" name="Picture 9">
            <a:extLst>
              <a:ext uri="{FF2B5EF4-FFF2-40B4-BE49-F238E27FC236}">
                <a16:creationId xmlns:a16="http://schemas.microsoft.com/office/drawing/2014/main" id="{145413BF-2C25-60DF-250C-DCEEE5D63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4345">
            <a:off x="7254317" y="1958762"/>
            <a:ext cx="4673100" cy="4673100"/>
          </a:xfrm>
          <a:prstGeom prst="rect">
            <a:avLst/>
          </a:prstGeom>
        </p:spPr>
      </p:pic>
      <p:pic>
        <p:nvPicPr>
          <p:cNvPr id="3" name="Picture 2">
            <a:extLst>
              <a:ext uri="{FF2B5EF4-FFF2-40B4-BE49-F238E27FC236}">
                <a16:creationId xmlns:a16="http://schemas.microsoft.com/office/drawing/2014/main" id="{DE86E3A2-9DB9-0A84-5E2E-443BA6934DB4}"/>
              </a:ext>
            </a:extLst>
          </p:cNvPr>
          <p:cNvPicPr>
            <a:picLocks noChangeAspect="1"/>
          </p:cNvPicPr>
          <p:nvPr/>
        </p:nvPicPr>
        <p:blipFill rotWithShape="1">
          <a:blip r:embed="rId4">
            <a:extLst>
              <a:ext uri="{28A0092B-C50C-407E-A947-70E740481C1C}">
                <a14:useLocalDpi xmlns:a14="http://schemas.microsoft.com/office/drawing/2010/main" val="0"/>
              </a:ext>
            </a:extLst>
          </a:blip>
          <a:srcRect t="29740" b="30263"/>
          <a:stretch/>
        </p:blipFill>
        <p:spPr>
          <a:xfrm rot="19823429">
            <a:off x="7667823" y="6536763"/>
            <a:ext cx="3146933" cy="1251154"/>
          </a:xfrm>
          <a:prstGeom prst="rect">
            <a:avLst/>
          </a:prstGeom>
        </p:spPr>
      </p:pic>
      <p:sp>
        <p:nvSpPr>
          <p:cNvPr id="11" name="TextBox 10">
            <a:extLst>
              <a:ext uri="{FF2B5EF4-FFF2-40B4-BE49-F238E27FC236}">
                <a16:creationId xmlns:a16="http://schemas.microsoft.com/office/drawing/2014/main" id="{46EC8B01-CE5A-8635-2072-125609AF9590}"/>
              </a:ext>
            </a:extLst>
          </p:cNvPr>
          <p:cNvSpPr txBox="1"/>
          <p:nvPr/>
        </p:nvSpPr>
        <p:spPr>
          <a:xfrm>
            <a:off x="533400" y="1182609"/>
            <a:ext cx="6766560" cy="4555093"/>
          </a:xfrm>
          <a:prstGeom prst="rect">
            <a:avLst/>
          </a:prstGeom>
          <a:noFill/>
        </p:spPr>
        <p:txBody>
          <a:bodyPr wrap="square" rtlCol="0">
            <a:spAutoFit/>
          </a:bodyPr>
          <a:lstStyle/>
          <a:p>
            <a:r>
              <a:rPr lang="en-US" sz="3500" b="1" i="0" dirty="0">
                <a:effectLst/>
                <a:latin typeface="Google Sans"/>
              </a:rPr>
              <a:t>A breadboard is a rectangular board with small holes to insert electronic components. It's a construction base for building </a:t>
            </a:r>
            <a:r>
              <a:rPr lang="en-US" sz="4000" b="1" i="0" dirty="0">
                <a:solidFill>
                  <a:schemeClr val="accent1"/>
                </a:solidFill>
                <a:effectLst/>
                <a:latin typeface="Google Sans"/>
              </a:rPr>
              <a:t>semi-permanent prototypes of electronic circuits</a:t>
            </a:r>
            <a:r>
              <a:rPr lang="en-US" sz="3500" b="1" i="0" dirty="0">
                <a:effectLst/>
                <a:latin typeface="Google Sans"/>
              </a:rPr>
              <a:t>. Breadboards are also known as protoboards </a:t>
            </a:r>
          </a:p>
          <a:p>
            <a:r>
              <a:rPr lang="en-US" sz="3500" b="1" i="0" dirty="0">
                <a:effectLst/>
                <a:latin typeface="Google Sans"/>
              </a:rPr>
              <a:t>or plug blocks</a:t>
            </a:r>
            <a:endParaRPr lang="en-IN" sz="3500" b="1" dirty="0"/>
          </a:p>
        </p:txBody>
      </p:sp>
      <p:pic>
        <p:nvPicPr>
          <p:cNvPr id="2" name="Picture 1">
            <a:extLst>
              <a:ext uri="{FF2B5EF4-FFF2-40B4-BE49-F238E27FC236}">
                <a16:creationId xmlns:a16="http://schemas.microsoft.com/office/drawing/2014/main" id="{B0DE0CD5-450C-051A-E23D-9DE6D7480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5935" y="236729"/>
            <a:ext cx="3205986" cy="663408"/>
          </a:xfrm>
          <a:prstGeom prst="rect">
            <a:avLst/>
          </a:prstGeom>
        </p:spPr>
      </p:pic>
    </p:spTree>
    <p:extLst>
      <p:ext uri="{BB962C8B-B14F-4D97-AF65-F5344CB8AC3E}">
        <p14:creationId xmlns:p14="http://schemas.microsoft.com/office/powerpoint/2010/main" val="2386863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99B02-06C8-FC3E-FCAD-8764AFBBCAF0}"/>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19B70170-5138-876D-F4E0-1824D58ADC92}"/>
              </a:ext>
            </a:extLst>
          </p:cNvPr>
          <p:cNvSpPr/>
          <p:nvPr/>
        </p:nvSpPr>
        <p:spPr>
          <a:xfrm>
            <a:off x="9025812" y="3909526"/>
            <a:ext cx="3785118" cy="364589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9BF8353-A9B8-B1AC-CC13-CE00F08CE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35579">
            <a:off x="11865717" y="4017117"/>
            <a:ext cx="1392823" cy="1392823"/>
          </a:xfrm>
          <a:prstGeom prst="rect">
            <a:avLst/>
          </a:prstGeom>
        </p:spPr>
      </p:pic>
      <p:sp>
        <p:nvSpPr>
          <p:cNvPr id="7" name="Title 1">
            <a:extLst>
              <a:ext uri="{FF2B5EF4-FFF2-40B4-BE49-F238E27FC236}">
                <a16:creationId xmlns:a16="http://schemas.microsoft.com/office/drawing/2014/main" id="{597ACBC4-4044-A6E6-12F3-211E8EA8E9B0}"/>
              </a:ext>
            </a:extLst>
          </p:cNvPr>
          <p:cNvSpPr txBox="1">
            <a:spLocks/>
          </p:cNvSpPr>
          <p:nvPr/>
        </p:nvSpPr>
        <p:spPr>
          <a:xfrm>
            <a:off x="0" y="235553"/>
            <a:ext cx="5961864" cy="861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b="1" dirty="0">
                <a:solidFill>
                  <a:schemeClr val="accent2"/>
                </a:solidFill>
              </a:rPr>
              <a:t>Bread Board</a:t>
            </a:r>
          </a:p>
        </p:txBody>
      </p:sp>
      <p:pic>
        <p:nvPicPr>
          <p:cNvPr id="10" name="Picture 9">
            <a:extLst>
              <a:ext uri="{FF2B5EF4-FFF2-40B4-BE49-F238E27FC236}">
                <a16:creationId xmlns:a16="http://schemas.microsoft.com/office/drawing/2014/main" id="{98EA6AD4-30C0-BF79-036A-F65071075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6425" y="2948474"/>
            <a:ext cx="1797288" cy="1797288"/>
          </a:xfrm>
          <a:prstGeom prst="rect">
            <a:avLst/>
          </a:prstGeom>
        </p:spPr>
      </p:pic>
      <p:pic>
        <p:nvPicPr>
          <p:cNvPr id="3" name="Picture 2">
            <a:extLst>
              <a:ext uri="{FF2B5EF4-FFF2-40B4-BE49-F238E27FC236}">
                <a16:creationId xmlns:a16="http://schemas.microsoft.com/office/drawing/2014/main" id="{C29C8F45-6D8F-B213-7C42-3D0A52BB0A66}"/>
              </a:ext>
            </a:extLst>
          </p:cNvPr>
          <p:cNvPicPr>
            <a:picLocks noChangeAspect="1"/>
          </p:cNvPicPr>
          <p:nvPr/>
        </p:nvPicPr>
        <p:blipFill rotWithShape="1">
          <a:blip r:embed="rId4">
            <a:extLst>
              <a:ext uri="{28A0092B-C50C-407E-A947-70E740481C1C}">
                <a14:useLocalDpi xmlns:a14="http://schemas.microsoft.com/office/drawing/2010/main" val="0"/>
              </a:ext>
            </a:extLst>
          </a:blip>
          <a:srcRect t="29740" b="30263"/>
          <a:stretch/>
        </p:blipFill>
        <p:spPr>
          <a:xfrm>
            <a:off x="5961864" y="4192880"/>
            <a:ext cx="6298434" cy="2504124"/>
          </a:xfrm>
          <a:prstGeom prst="rect">
            <a:avLst/>
          </a:prstGeom>
        </p:spPr>
      </p:pic>
      <p:sp>
        <p:nvSpPr>
          <p:cNvPr id="2" name="TextBox 1">
            <a:extLst>
              <a:ext uri="{FF2B5EF4-FFF2-40B4-BE49-F238E27FC236}">
                <a16:creationId xmlns:a16="http://schemas.microsoft.com/office/drawing/2014/main" id="{67CA3E9F-CE1B-C4BA-07A5-79FCE4238E17}"/>
              </a:ext>
            </a:extLst>
          </p:cNvPr>
          <p:cNvSpPr txBox="1"/>
          <p:nvPr/>
        </p:nvSpPr>
        <p:spPr>
          <a:xfrm>
            <a:off x="533400" y="1182609"/>
            <a:ext cx="6263640" cy="4555093"/>
          </a:xfrm>
          <a:prstGeom prst="rect">
            <a:avLst/>
          </a:prstGeom>
          <a:noFill/>
        </p:spPr>
        <p:txBody>
          <a:bodyPr wrap="square" rtlCol="0">
            <a:spAutoFit/>
          </a:bodyPr>
          <a:lstStyle/>
          <a:p>
            <a:r>
              <a:rPr lang="en-US" sz="3500" b="1" i="0" dirty="0">
                <a:effectLst/>
                <a:latin typeface="Google Sans"/>
              </a:rPr>
              <a:t>A breadboard is a rectangular board with small holes to insert electronic components. It's a construction base for building semi-permanent prototypes of electronic circuits. Breadboards are also known as </a:t>
            </a:r>
            <a:r>
              <a:rPr lang="en-US" sz="4000" b="1" i="0" dirty="0">
                <a:solidFill>
                  <a:schemeClr val="accent1">
                    <a:lumMod val="75000"/>
                  </a:schemeClr>
                </a:solidFill>
                <a:effectLst/>
                <a:latin typeface="Google Sans"/>
              </a:rPr>
              <a:t>protoboards</a:t>
            </a:r>
            <a:r>
              <a:rPr lang="en-US" sz="3500" b="1" i="0" dirty="0">
                <a:effectLst/>
                <a:latin typeface="Google Sans"/>
              </a:rPr>
              <a:t> or </a:t>
            </a:r>
            <a:r>
              <a:rPr lang="en-US" sz="4000" b="1" i="0" dirty="0">
                <a:solidFill>
                  <a:schemeClr val="accent1">
                    <a:lumMod val="75000"/>
                  </a:schemeClr>
                </a:solidFill>
                <a:effectLst/>
                <a:latin typeface="Google Sans"/>
              </a:rPr>
              <a:t>plug blocks</a:t>
            </a:r>
            <a:endParaRPr lang="en-IN" sz="4000" b="1" dirty="0">
              <a:solidFill>
                <a:schemeClr val="accent1">
                  <a:lumMod val="75000"/>
                </a:schemeClr>
              </a:solidFill>
            </a:endParaRPr>
          </a:p>
        </p:txBody>
      </p:sp>
      <p:pic>
        <p:nvPicPr>
          <p:cNvPr id="5" name="Picture 4">
            <a:extLst>
              <a:ext uri="{FF2B5EF4-FFF2-40B4-BE49-F238E27FC236}">
                <a16:creationId xmlns:a16="http://schemas.microsoft.com/office/drawing/2014/main" id="{8625CF52-BD20-A719-7634-597D46BFF7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3432" y="333824"/>
            <a:ext cx="3205986" cy="663408"/>
          </a:xfrm>
          <a:prstGeom prst="rect">
            <a:avLst/>
          </a:prstGeom>
        </p:spPr>
      </p:pic>
    </p:spTree>
    <p:extLst>
      <p:ext uri="{BB962C8B-B14F-4D97-AF65-F5344CB8AC3E}">
        <p14:creationId xmlns:p14="http://schemas.microsoft.com/office/powerpoint/2010/main" val="9089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B0B2B5-BFC7-4C70-6B15-D9B99CF5075E}"/>
              </a:ext>
            </a:extLst>
          </p:cNvPr>
          <p:cNvPicPr>
            <a:picLocks noChangeAspect="1"/>
          </p:cNvPicPr>
          <p:nvPr/>
        </p:nvPicPr>
        <p:blipFill>
          <a:blip r:embed="rId2"/>
          <a:stretch>
            <a:fillRect/>
          </a:stretch>
        </p:blipFill>
        <p:spPr>
          <a:xfrm>
            <a:off x="499281" y="251969"/>
            <a:ext cx="11193437" cy="6354062"/>
          </a:xfrm>
          <a:prstGeom prst="rect">
            <a:avLst/>
          </a:prstGeom>
        </p:spPr>
      </p:pic>
      <p:sp>
        <p:nvSpPr>
          <p:cNvPr id="6" name="Rectangle 5">
            <a:extLst>
              <a:ext uri="{FF2B5EF4-FFF2-40B4-BE49-F238E27FC236}">
                <a16:creationId xmlns:a16="http://schemas.microsoft.com/office/drawing/2014/main" id="{1EF2BB40-2325-B74B-9319-D60CAD1DFBA8}"/>
              </a:ext>
            </a:extLst>
          </p:cNvPr>
          <p:cNvSpPr/>
          <p:nvPr/>
        </p:nvSpPr>
        <p:spPr>
          <a:xfrm>
            <a:off x="10598727" y="384464"/>
            <a:ext cx="779318" cy="8208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5648AC40-747C-70EE-64D3-862A03755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732" y="384464"/>
            <a:ext cx="3205986" cy="663408"/>
          </a:xfrm>
          <a:prstGeom prst="rect">
            <a:avLst/>
          </a:prstGeom>
        </p:spPr>
      </p:pic>
    </p:spTree>
    <p:extLst>
      <p:ext uri="{BB962C8B-B14F-4D97-AF65-F5344CB8AC3E}">
        <p14:creationId xmlns:p14="http://schemas.microsoft.com/office/powerpoint/2010/main" val="910158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77E0-396F-FC14-BD96-ED302A06AE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24C50C-5C12-B76D-83D4-B5F7B772973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E78B909-1E87-4B0D-130C-1D972CA57D27}"/>
              </a:ext>
            </a:extLst>
          </p:cNvPr>
          <p:cNvPicPr>
            <a:picLocks noChangeAspect="1"/>
          </p:cNvPicPr>
          <p:nvPr/>
        </p:nvPicPr>
        <p:blipFill rotWithShape="1">
          <a:blip r:embed="rId2"/>
          <a:srcRect r="9297"/>
          <a:stretch/>
        </p:blipFill>
        <p:spPr>
          <a:xfrm>
            <a:off x="838200" y="271022"/>
            <a:ext cx="10195999" cy="6315956"/>
          </a:xfrm>
          <a:prstGeom prst="rect">
            <a:avLst/>
          </a:prstGeom>
        </p:spPr>
      </p:pic>
      <p:pic>
        <p:nvPicPr>
          <p:cNvPr id="4" name="Picture 3">
            <a:extLst>
              <a:ext uri="{FF2B5EF4-FFF2-40B4-BE49-F238E27FC236}">
                <a16:creationId xmlns:a16="http://schemas.microsoft.com/office/drawing/2014/main" id="{6096C86A-8E7C-C42A-D4D8-3FF9A41B1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7814" y="230188"/>
            <a:ext cx="3205986" cy="663408"/>
          </a:xfrm>
          <a:prstGeom prst="rect">
            <a:avLst/>
          </a:prstGeom>
        </p:spPr>
      </p:pic>
    </p:spTree>
    <p:extLst>
      <p:ext uri="{BB962C8B-B14F-4D97-AF65-F5344CB8AC3E}">
        <p14:creationId xmlns:p14="http://schemas.microsoft.com/office/powerpoint/2010/main" val="3797721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00FF-ADA5-A0B1-06CE-8F3C7F7FD3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7F0C8A-E026-A196-E9B7-D2F45BEA45D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9A854A3-0832-5844-16BB-7C5E7ED1465E}"/>
              </a:ext>
            </a:extLst>
          </p:cNvPr>
          <p:cNvPicPr>
            <a:picLocks noChangeAspect="1"/>
          </p:cNvPicPr>
          <p:nvPr/>
        </p:nvPicPr>
        <p:blipFill>
          <a:blip r:embed="rId2"/>
          <a:stretch>
            <a:fillRect/>
          </a:stretch>
        </p:blipFill>
        <p:spPr>
          <a:xfrm>
            <a:off x="507583" y="110835"/>
            <a:ext cx="10953590" cy="6735117"/>
          </a:xfrm>
          <a:prstGeom prst="rect">
            <a:avLst/>
          </a:prstGeom>
        </p:spPr>
      </p:pic>
      <p:pic>
        <p:nvPicPr>
          <p:cNvPr id="4" name="Picture 3">
            <a:extLst>
              <a:ext uri="{FF2B5EF4-FFF2-40B4-BE49-F238E27FC236}">
                <a16:creationId xmlns:a16="http://schemas.microsoft.com/office/drawing/2014/main" id="{E80BC1AD-7921-799D-F4D5-9642CE85D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894" y="287770"/>
            <a:ext cx="2557896" cy="529300"/>
          </a:xfrm>
          <a:prstGeom prst="rect">
            <a:avLst/>
          </a:prstGeom>
        </p:spPr>
      </p:pic>
    </p:spTree>
    <p:extLst>
      <p:ext uri="{BB962C8B-B14F-4D97-AF65-F5344CB8AC3E}">
        <p14:creationId xmlns:p14="http://schemas.microsoft.com/office/powerpoint/2010/main" val="193198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duino IDE - Microsoft Apps">
            <a:extLst>
              <a:ext uri="{FF2B5EF4-FFF2-40B4-BE49-F238E27FC236}">
                <a16:creationId xmlns:a16="http://schemas.microsoft.com/office/drawing/2014/main" id="{9DC05315-A5B1-682E-318B-6CE489D85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923" y="1319646"/>
            <a:ext cx="7154213" cy="52162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Install the Arduino IDE — Nonscio">
            <a:extLst>
              <a:ext uri="{FF2B5EF4-FFF2-40B4-BE49-F238E27FC236}">
                <a16:creationId xmlns:a16="http://schemas.microsoft.com/office/drawing/2014/main" id="{80A80683-0EA9-4382-3534-69B5D7EAA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09" y="3605646"/>
            <a:ext cx="3387436" cy="11452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0F73CD6-AD61-CF6A-534B-D6C59A62C438}"/>
              </a:ext>
            </a:extLst>
          </p:cNvPr>
          <p:cNvSpPr>
            <a:spLocks noGrp="1"/>
          </p:cNvSpPr>
          <p:nvPr>
            <p:ph type="title"/>
          </p:nvPr>
        </p:nvSpPr>
        <p:spPr>
          <a:xfrm>
            <a:off x="0" y="188767"/>
            <a:ext cx="12191999" cy="990599"/>
          </a:xfrm>
        </p:spPr>
        <p:txBody>
          <a:bodyPr>
            <a:normAutofit/>
          </a:bodyPr>
          <a:lstStyle/>
          <a:p>
            <a:pPr algn="ctr"/>
            <a:r>
              <a:rPr lang="en-IN" sz="4000" dirty="0"/>
              <a:t>Which software we are using for programming controllers</a:t>
            </a:r>
          </a:p>
        </p:txBody>
      </p:sp>
      <p:pic>
        <p:nvPicPr>
          <p:cNvPr id="2" name="Picture 1">
            <a:extLst>
              <a:ext uri="{FF2B5EF4-FFF2-40B4-BE49-F238E27FC236}">
                <a16:creationId xmlns:a16="http://schemas.microsoft.com/office/drawing/2014/main" id="{8B57E0B7-BCFD-5830-B857-92C757374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26" y="5882865"/>
            <a:ext cx="3205986" cy="663408"/>
          </a:xfrm>
          <a:prstGeom prst="rect">
            <a:avLst/>
          </a:prstGeom>
        </p:spPr>
      </p:pic>
    </p:spTree>
    <p:extLst>
      <p:ext uri="{BB962C8B-B14F-4D97-AF65-F5344CB8AC3E}">
        <p14:creationId xmlns:p14="http://schemas.microsoft.com/office/powerpoint/2010/main" val="4286590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E6C367-4900-CC96-DC06-39CBDF393EB9}"/>
              </a:ext>
            </a:extLst>
          </p:cNvPr>
          <p:cNvSpPr>
            <a:spLocks noGrp="1"/>
          </p:cNvSpPr>
          <p:nvPr>
            <p:ph idx="1"/>
          </p:nvPr>
        </p:nvSpPr>
        <p:spPr/>
        <p:txBody>
          <a:bodyPr/>
          <a:lstStyle/>
          <a:p>
            <a:endParaRPr lang="en-IN"/>
          </a:p>
        </p:txBody>
      </p:sp>
      <p:sp>
        <p:nvSpPr>
          <p:cNvPr id="5" name="Title 4">
            <a:extLst>
              <a:ext uri="{FF2B5EF4-FFF2-40B4-BE49-F238E27FC236}">
                <a16:creationId xmlns:a16="http://schemas.microsoft.com/office/drawing/2014/main" id="{CDEE222B-9D85-8243-5C1B-5D953C1249B7}"/>
              </a:ext>
            </a:extLst>
          </p:cNvPr>
          <p:cNvSpPr>
            <a:spLocks noGrp="1"/>
          </p:cNvSpPr>
          <p:nvPr>
            <p:ph type="title"/>
          </p:nvPr>
        </p:nvSpPr>
        <p:spPr/>
        <p:txBody>
          <a:bodyPr/>
          <a:lstStyle/>
          <a:p>
            <a:endParaRPr lang="en-IN"/>
          </a:p>
        </p:txBody>
      </p:sp>
      <p:pic>
        <p:nvPicPr>
          <p:cNvPr id="2050" name="Picture 2" descr="Arduino IDE 2.0 is here |">
            <a:extLst>
              <a:ext uri="{FF2B5EF4-FFF2-40B4-BE49-F238E27FC236}">
                <a16:creationId xmlns:a16="http://schemas.microsoft.com/office/drawing/2014/main" id="{BA33B960-EACB-9AFF-8734-E239C1827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B209B68-8E2A-1A10-87C6-074DE3774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307" y="5854073"/>
            <a:ext cx="3205986" cy="663408"/>
          </a:xfrm>
          <a:prstGeom prst="rect">
            <a:avLst/>
          </a:prstGeom>
        </p:spPr>
      </p:pic>
    </p:spTree>
    <p:extLst>
      <p:ext uri="{BB962C8B-B14F-4D97-AF65-F5344CB8AC3E}">
        <p14:creationId xmlns:p14="http://schemas.microsoft.com/office/powerpoint/2010/main" val="281663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59D5-D65C-F14A-FE69-E5105D51E6E8}"/>
              </a:ext>
            </a:extLst>
          </p:cNvPr>
          <p:cNvSpPr>
            <a:spLocks noGrp="1"/>
          </p:cNvSpPr>
          <p:nvPr>
            <p:ph type="title"/>
          </p:nvPr>
        </p:nvSpPr>
        <p:spPr>
          <a:xfrm>
            <a:off x="1519151" y="238356"/>
            <a:ext cx="8902931" cy="1325563"/>
          </a:xfrm>
        </p:spPr>
        <p:txBody>
          <a:bodyPr/>
          <a:lstStyle/>
          <a:p>
            <a:r>
              <a:rPr lang="en-IN" dirty="0"/>
              <a:t>Popular Programming Languages Used</a:t>
            </a:r>
          </a:p>
        </p:txBody>
      </p:sp>
      <p:sp>
        <p:nvSpPr>
          <p:cNvPr id="3" name="Content Placeholder 2">
            <a:extLst>
              <a:ext uri="{FF2B5EF4-FFF2-40B4-BE49-F238E27FC236}">
                <a16:creationId xmlns:a16="http://schemas.microsoft.com/office/drawing/2014/main" id="{219005F9-00CD-F084-4976-1616BE312971}"/>
              </a:ext>
            </a:extLst>
          </p:cNvPr>
          <p:cNvSpPr>
            <a:spLocks noGrp="1"/>
          </p:cNvSpPr>
          <p:nvPr>
            <p:ph idx="1"/>
          </p:nvPr>
        </p:nvSpPr>
        <p:spPr>
          <a:xfrm>
            <a:off x="864525" y="4887853"/>
            <a:ext cx="3624348" cy="754409"/>
          </a:xfrm>
        </p:spPr>
        <p:txBody>
          <a:bodyPr>
            <a:normAutofit lnSpcReduction="10000"/>
          </a:bodyPr>
          <a:lstStyle/>
          <a:p>
            <a:pPr marL="0" indent="0">
              <a:buNone/>
            </a:pPr>
            <a:r>
              <a:rPr lang="en-IN" sz="5000" dirty="0"/>
              <a:t>Embedded C</a:t>
            </a:r>
          </a:p>
        </p:txBody>
      </p:sp>
      <p:pic>
        <p:nvPicPr>
          <p:cNvPr id="3078" name="Picture 6" descr="Embedded C Programming Services | Chetu">
            <a:extLst>
              <a:ext uri="{FF2B5EF4-FFF2-40B4-BE49-F238E27FC236}">
                <a16:creationId xmlns:a16="http://schemas.microsoft.com/office/drawing/2014/main" id="{2CCAEB67-8B67-32B6-6148-47A49A68D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388" y="2030498"/>
            <a:ext cx="2557030" cy="255703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FA978A2F-27AD-E59B-228A-79189205E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762" y="2030498"/>
            <a:ext cx="2815644" cy="308563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25A495A-DC73-F8E6-01A4-B3D28C87CFDC}"/>
              </a:ext>
            </a:extLst>
          </p:cNvPr>
          <p:cNvSpPr txBox="1">
            <a:spLocks/>
          </p:cNvSpPr>
          <p:nvPr/>
        </p:nvSpPr>
        <p:spPr>
          <a:xfrm>
            <a:off x="6992392" y="4939805"/>
            <a:ext cx="2328254" cy="7544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5000" dirty="0"/>
              <a:t>Python</a:t>
            </a:r>
          </a:p>
        </p:txBody>
      </p:sp>
      <p:pic>
        <p:nvPicPr>
          <p:cNvPr id="4" name="Picture 3">
            <a:extLst>
              <a:ext uri="{FF2B5EF4-FFF2-40B4-BE49-F238E27FC236}">
                <a16:creationId xmlns:a16="http://schemas.microsoft.com/office/drawing/2014/main" id="{E4A29FF1-180A-AF85-0AC3-CC476B02E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9371" y="5966627"/>
            <a:ext cx="3205986" cy="663408"/>
          </a:xfrm>
          <a:prstGeom prst="rect">
            <a:avLst/>
          </a:prstGeom>
        </p:spPr>
      </p:pic>
    </p:spTree>
    <p:extLst>
      <p:ext uri="{BB962C8B-B14F-4D97-AF65-F5344CB8AC3E}">
        <p14:creationId xmlns:p14="http://schemas.microsoft.com/office/powerpoint/2010/main" val="2915334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1DFF-1FF3-6A13-21FC-A503350116E0}"/>
              </a:ext>
            </a:extLst>
          </p:cNvPr>
          <p:cNvSpPr>
            <a:spLocks noGrp="1"/>
          </p:cNvSpPr>
          <p:nvPr>
            <p:ph type="title"/>
          </p:nvPr>
        </p:nvSpPr>
        <p:spPr>
          <a:xfrm>
            <a:off x="381000" y="1704022"/>
            <a:ext cx="10515600" cy="1325563"/>
          </a:xfrm>
        </p:spPr>
        <p:txBody>
          <a:bodyPr/>
          <a:lstStyle/>
          <a:p>
            <a:r>
              <a:rPr lang="en-IN" dirty="0"/>
              <a:t>IOT Cloud platforms</a:t>
            </a:r>
          </a:p>
        </p:txBody>
      </p:sp>
      <p:sp>
        <p:nvSpPr>
          <p:cNvPr id="3" name="Content Placeholder 2">
            <a:extLst>
              <a:ext uri="{FF2B5EF4-FFF2-40B4-BE49-F238E27FC236}">
                <a16:creationId xmlns:a16="http://schemas.microsoft.com/office/drawing/2014/main" id="{583EFA75-0F53-C884-1510-591BD2629B61}"/>
              </a:ext>
            </a:extLst>
          </p:cNvPr>
          <p:cNvSpPr>
            <a:spLocks noGrp="1"/>
          </p:cNvSpPr>
          <p:nvPr>
            <p:ph idx="1"/>
          </p:nvPr>
        </p:nvSpPr>
        <p:spPr>
          <a:xfrm>
            <a:off x="381000" y="3029585"/>
            <a:ext cx="10515600" cy="2761615"/>
          </a:xfrm>
        </p:spPr>
        <p:txBody>
          <a:bodyPr>
            <a:normAutofit/>
          </a:bodyPr>
          <a:lstStyle/>
          <a:p>
            <a:r>
              <a:rPr lang="en-IN" sz="4000" b="1" dirty="0"/>
              <a:t>Blynk </a:t>
            </a:r>
          </a:p>
          <a:p>
            <a:r>
              <a:rPr lang="en-IN" sz="4000" b="1" dirty="0"/>
              <a:t>Arduino cloud</a:t>
            </a:r>
          </a:p>
          <a:p>
            <a:r>
              <a:rPr lang="en-IN" sz="4000" b="1" dirty="0" err="1"/>
              <a:t>ThingSpeak</a:t>
            </a:r>
            <a:endParaRPr lang="en-IN" sz="4000" b="1" dirty="0"/>
          </a:p>
        </p:txBody>
      </p:sp>
      <p:pic>
        <p:nvPicPr>
          <p:cNvPr id="4" name="Picture 3">
            <a:extLst>
              <a:ext uri="{FF2B5EF4-FFF2-40B4-BE49-F238E27FC236}">
                <a16:creationId xmlns:a16="http://schemas.microsoft.com/office/drawing/2014/main" id="{9D81B8DE-AE09-0D73-0BD3-08112A9E3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3007" y="404884"/>
            <a:ext cx="3205986" cy="663408"/>
          </a:xfrm>
          <a:prstGeom prst="rect">
            <a:avLst/>
          </a:prstGeom>
        </p:spPr>
      </p:pic>
    </p:spTree>
    <p:extLst>
      <p:ext uri="{BB962C8B-B14F-4D97-AF65-F5344CB8AC3E}">
        <p14:creationId xmlns:p14="http://schemas.microsoft.com/office/powerpoint/2010/main" val="362771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E4A7-C874-0B6B-2690-CB17E4C6BE9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6F2E50C-4548-C8F0-0825-4F502D488275}"/>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0B5B895-6CA9-DB29-A005-74602EE43BA0}"/>
              </a:ext>
            </a:extLst>
          </p:cNvPr>
          <p:cNvSpPr txBox="1">
            <a:spLocks/>
          </p:cNvSpPr>
          <p:nvPr/>
        </p:nvSpPr>
        <p:spPr>
          <a:xfrm>
            <a:off x="-1660968" y="3953201"/>
            <a:ext cx="9572263" cy="861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7000" b="1" dirty="0">
                <a:solidFill>
                  <a:schemeClr val="bg1"/>
                </a:solidFill>
                <a:latin typeface="Century Gothic" panose="020B0502020202020204" pitchFamily="34" charset="0"/>
              </a:rPr>
              <a:t>INTERNET</a:t>
            </a:r>
          </a:p>
          <a:p>
            <a:r>
              <a:rPr lang="en-IN" sz="7000" b="1" dirty="0">
                <a:solidFill>
                  <a:schemeClr val="bg1"/>
                </a:solidFill>
                <a:latin typeface="Century Gothic" panose="020B0502020202020204" pitchFamily="34" charset="0"/>
              </a:rPr>
              <a:t>OF</a:t>
            </a:r>
          </a:p>
          <a:p>
            <a:r>
              <a:rPr lang="en-IN" sz="10000" b="1" dirty="0">
                <a:solidFill>
                  <a:srgbClr val="FFFF00"/>
                </a:solidFill>
                <a:latin typeface="Century Gothic" panose="020B0502020202020204" pitchFamily="34" charset="0"/>
              </a:rPr>
              <a:t>THINGS</a:t>
            </a:r>
          </a:p>
        </p:txBody>
      </p:sp>
      <p:sp>
        <p:nvSpPr>
          <p:cNvPr id="3" name="Oval 2">
            <a:extLst>
              <a:ext uri="{FF2B5EF4-FFF2-40B4-BE49-F238E27FC236}">
                <a16:creationId xmlns:a16="http://schemas.microsoft.com/office/drawing/2014/main" id="{94734757-6C3B-784D-CD66-9B6467E2A589}"/>
              </a:ext>
            </a:extLst>
          </p:cNvPr>
          <p:cNvSpPr/>
          <p:nvPr/>
        </p:nvSpPr>
        <p:spPr>
          <a:xfrm>
            <a:off x="5834606" y="3666010"/>
            <a:ext cx="748526" cy="718078"/>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0E719C1-7F80-8FD7-9D5D-FFEE3771E202}"/>
              </a:ext>
            </a:extLst>
          </p:cNvPr>
          <p:cNvSpPr txBox="1"/>
          <p:nvPr/>
        </p:nvSpPr>
        <p:spPr>
          <a:xfrm>
            <a:off x="6583132" y="1325174"/>
            <a:ext cx="5282671" cy="1138773"/>
          </a:xfrm>
          <a:prstGeom prst="rect">
            <a:avLst/>
          </a:prstGeom>
          <a:noFill/>
        </p:spPr>
        <p:txBody>
          <a:bodyPr wrap="square">
            <a:spAutoFit/>
          </a:bodyPr>
          <a:lstStyle/>
          <a:p>
            <a:pPr marL="285750" indent="-285750">
              <a:buFont typeface="Arial" pitchFamily="34" charset="0"/>
              <a:buChar char="•"/>
            </a:pPr>
            <a:r>
              <a:rPr lang="en-IN" sz="3000" b="1" dirty="0">
                <a:latin typeface="Century Gothic" panose="020B0502020202020204" pitchFamily="34" charset="0"/>
              </a:rPr>
              <a:t>a material thing that can be </a:t>
            </a:r>
            <a:r>
              <a:rPr lang="en-IN" sz="3800" b="1" dirty="0">
                <a:solidFill>
                  <a:schemeClr val="accent2"/>
                </a:solidFill>
                <a:latin typeface="Century Gothic" panose="020B0502020202020204" pitchFamily="34" charset="0"/>
              </a:rPr>
              <a:t>seen</a:t>
            </a:r>
            <a:r>
              <a:rPr lang="en-IN" sz="3000" b="1" dirty="0">
                <a:latin typeface="Century Gothic" panose="020B0502020202020204" pitchFamily="34" charset="0"/>
              </a:rPr>
              <a:t> and touched</a:t>
            </a:r>
            <a:r>
              <a:rPr lang="en-US" sz="3000" b="1" dirty="0">
                <a:latin typeface="Century Gothic" panose="020B0502020202020204" pitchFamily="34" charset="0"/>
              </a:rPr>
              <a:t>.</a:t>
            </a:r>
          </a:p>
        </p:txBody>
      </p:sp>
      <p:pic>
        <p:nvPicPr>
          <p:cNvPr id="8" name="Picture 7">
            <a:extLst>
              <a:ext uri="{FF2B5EF4-FFF2-40B4-BE49-F238E27FC236}">
                <a16:creationId xmlns:a16="http://schemas.microsoft.com/office/drawing/2014/main" id="{0BC0BEC4-E6D1-6A42-0122-FBB42CCDE2CE}"/>
              </a:ext>
            </a:extLst>
          </p:cNvPr>
          <p:cNvPicPr>
            <a:picLocks/>
          </p:cNvPicPr>
          <p:nvPr/>
        </p:nvPicPr>
        <p:blipFill>
          <a:blip r:embed="rId2"/>
          <a:stretch>
            <a:fillRect/>
          </a:stretch>
        </p:blipFill>
        <p:spPr>
          <a:xfrm>
            <a:off x="7235885" y="2616776"/>
            <a:ext cx="1339491" cy="1336425"/>
          </a:xfrm>
          <a:prstGeom prst="rect">
            <a:avLst/>
          </a:prstGeom>
        </p:spPr>
      </p:pic>
      <p:pic>
        <p:nvPicPr>
          <p:cNvPr id="5" name="Picture 4">
            <a:extLst>
              <a:ext uri="{FF2B5EF4-FFF2-40B4-BE49-F238E27FC236}">
                <a16:creationId xmlns:a16="http://schemas.microsoft.com/office/drawing/2014/main" id="{EA5F9B1F-BBE7-F9A1-A2B7-6642F4AF3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9817" y="363321"/>
            <a:ext cx="3205986" cy="663408"/>
          </a:xfrm>
          <a:prstGeom prst="rect">
            <a:avLst/>
          </a:prstGeom>
        </p:spPr>
      </p:pic>
    </p:spTree>
    <p:extLst>
      <p:ext uri="{BB962C8B-B14F-4D97-AF65-F5344CB8AC3E}">
        <p14:creationId xmlns:p14="http://schemas.microsoft.com/office/powerpoint/2010/main" val="3640178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B2B2-C3E1-F1B5-FF62-BEF9F323686A}"/>
              </a:ext>
            </a:extLst>
          </p:cNvPr>
          <p:cNvSpPr>
            <a:spLocks noGrp="1"/>
          </p:cNvSpPr>
          <p:nvPr>
            <p:ph type="title"/>
          </p:nvPr>
        </p:nvSpPr>
        <p:spPr>
          <a:xfrm>
            <a:off x="1086643" y="-110835"/>
            <a:ext cx="10018713" cy="2008908"/>
          </a:xfrm>
        </p:spPr>
        <p:txBody>
          <a:bodyPr/>
          <a:lstStyle/>
          <a:p>
            <a:r>
              <a:rPr lang="en-IN" dirty="0"/>
              <a:t>Blynk</a:t>
            </a:r>
          </a:p>
        </p:txBody>
      </p:sp>
      <p:sp>
        <p:nvSpPr>
          <p:cNvPr id="4" name="Content Placeholder 3">
            <a:extLst>
              <a:ext uri="{FF2B5EF4-FFF2-40B4-BE49-F238E27FC236}">
                <a16:creationId xmlns:a16="http://schemas.microsoft.com/office/drawing/2014/main" id="{DC4681D2-2017-EDE4-BF51-AD3C3DC50234}"/>
              </a:ext>
            </a:extLst>
          </p:cNvPr>
          <p:cNvSpPr>
            <a:spLocks noGrp="1"/>
          </p:cNvSpPr>
          <p:nvPr>
            <p:ph idx="1"/>
          </p:nvPr>
        </p:nvSpPr>
        <p:spPr/>
        <p:txBody>
          <a:bodyPr/>
          <a:lstStyle/>
          <a:p>
            <a:endParaRPr lang="en-IN"/>
          </a:p>
        </p:txBody>
      </p:sp>
      <p:pic>
        <p:nvPicPr>
          <p:cNvPr id="17412" name="Picture 4" descr="App Control With Ease Using Blynk | Hackaday">
            <a:extLst>
              <a:ext uri="{FF2B5EF4-FFF2-40B4-BE49-F238E27FC236}">
                <a16:creationId xmlns:a16="http://schemas.microsoft.com/office/drawing/2014/main" id="{8107CE1E-36BF-B931-6715-7AA271A4F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35" y="1591397"/>
            <a:ext cx="10347928" cy="4199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4DC08DB-3C69-A2F2-9D13-ECF7F96C9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007" y="404884"/>
            <a:ext cx="3205986" cy="663408"/>
          </a:xfrm>
          <a:prstGeom prst="rect">
            <a:avLst/>
          </a:prstGeom>
        </p:spPr>
      </p:pic>
    </p:spTree>
    <p:extLst>
      <p:ext uri="{BB962C8B-B14F-4D97-AF65-F5344CB8AC3E}">
        <p14:creationId xmlns:p14="http://schemas.microsoft.com/office/powerpoint/2010/main" val="19288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5107-FC3B-E9C5-FB5F-04F7A60F455A}"/>
              </a:ext>
            </a:extLst>
          </p:cNvPr>
          <p:cNvSpPr>
            <a:spLocks noGrp="1"/>
          </p:cNvSpPr>
          <p:nvPr>
            <p:ph type="title"/>
          </p:nvPr>
        </p:nvSpPr>
        <p:spPr>
          <a:xfrm>
            <a:off x="9312577" y="-20003"/>
            <a:ext cx="8837325" cy="907473"/>
          </a:xfrm>
        </p:spPr>
        <p:txBody>
          <a:bodyPr/>
          <a:lstStyle/>
          <a:p>
            <a:r>
              <a:rPr lang="en-IN" dirty="0" err="1"/>
              <a:t>ThingSpeak</a:t>
            </a:r>
            <a:endParaRPr lang="en-IN" dirty="0"/>
          </a:p>
        </p:txBody>
      </p:sp>
      <p:sp>
        <p:nvSpPr>
          <p:cNvPr id="3" name="Content Placeholder 2">
            <a:extLst>
              <a:ext uri="{FF2B5EF4-FFF2-40B4-BE49-F238E27FC236}">
                <a16:creationId xmlns:a16="http://schemas.microsoft.com/office/drawing/2014/main" id="{051B9E5D-EB5E-D09E-2B6D-EF5F07EE43C3}"/>
              </a:ext>
            </a:extLst>
          </p:cNvPr>
          <p:cNvSpPr>
            <a:spLocks noGrp="1"/>
          </p:cNvSpPr>
          <p:nvPr>
            <p:ph idx="1"/>
          </p:nvPr>
        </p:nvSpPr>
        <p:spPr/>
        <p:txBody>
          <a:bodyPr/>
          <a:lstStyle/>
          <a:p>
            <a:endParaRPr lang="en-IN" dirty="0"/>
          </a:p>
        </p:txBody>
      </p:sp>
      <p:pic>
        <p:nvPicPr>
          <p:cNvPr id="19460" name="Picture 4" descr="Libelium Now Supports ThingSpeak with MATLAB enabled IoT Analytics » Hans  on IoT - MATLAB &amp; Simulink">
            <a:extLst>
              <a:ext uri="{FF2B5EF4-FFF2-40B4-BE49-F238E27FC236}">
                <a16:creationId xmlns:a16="http://schemas.microsoft.com/office/drawing/2014/main" id="{8639F7C7-184B-6DD2-61BC-B20B37E52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600527" cy="5943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42B901-54FA-4D75-AE13-C8B0B46F2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16" y="113619"/>
            <a:ext cx="3205986" cy="663408"/>
          </a:xfrm>
          <a:prstGeom prst="rect">
            <a:avLst/>
          </a:prstGeom>
        </p:spPr>
      </p:pic>
    </p:spTree>
    <p:extLst>
      <p:ext uri="{BB962C8B-B14F-4D97-AF65-F5344CB8AC3E}">
        <p14:creationId xmlns:p14="http://schemas.microsoft.com/office/powerpoint/2010/main" val="301856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DF66-3894-D7E2-4734-B81918B50C49}"/>
              </a:ext>
            </a:extLst>
          </p:cNvPr>
          <p:cNvSpPr>
            <a:spLocks noGrp="1"/>
          </p:cNvSpPr>
          <p:nvPr>
            <p:ph type="title"/>
          </p:nvPr>
        </p:nvSpPr>
        <p:spPr>
          <a:xfrm>
            <a:off x="363926" y="183573"/>
            <a:ext cx="9086707" cy="796636"/>
          </a:xfrm>
        </p:spPr>
        <p:txBody>
          <a:bodyPr/>
          <a:lstStyle/>
          <a:p>
            <a:r>
              <a:rPr lang="en-IN" dirty="0"/>
              <a:t>Arduino Cloud</a:t>
            </a:r>
          </a:p>
        </p:txBody>
      </p:sp>
      <p:sp>
        <p:nvSpPr>
          <p:cNvPr id="3" name="Content Placeholder 2">
            <a:extLst>
              <a:ext uri="{FF2B5EF4-FFF2-40B4-BE49-F238E27FC236}">
                <a16:creationId xmlns:a16="http://schemas.microsoft.com/office/drawing/2014/main" id="{F22521CC-0153-C8E3-C744-7E1DE297DA13}"/>
              </a:ext>
            </a:extLst>
          </p:cNvPr>
          <p:cNvSpPr>
            <a:spLocks noGrp="1"/>
          </p:cNvSpPr>
          <p:nvPr>
            <p:ph idx="1"/>
          </p:nvPr>
        </p:nvSpPr>
        <p:spPr/>
        <p:txBody>
          <a:bodyPr/>
          <a:lstStyle/>
          <a:p>
            <a:endParaRPr lang="en-IN"/>
          </a:p>
        </p:txBody>
      </p:sp>
      <p:pic>
        <p:nvPicPr>
          <p:cNvPr id="18434" name="Picture 2" descr="Using Arduino IoT Cloud with ESP32 | Is it better than New Blynk 🤔 -  YouTube">
            <a:extLst>
              <a:ext uri="{FF2B5EF4-FFF2-40B4-BE49-F238E27FC236}">
                <a16:creationId xmlns:a16="http://schemas.microsoft.com/office/drawing/2014/main" id="{2EBBE75B-61F3-9581-60C3-0EE7EF7CF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503" y="1127760"/>
            <a:ext cx="9260994" cy="52093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9BC108B-0EED-47D8-64E8-F1D2EDA47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4061" y="220400"/>
            <a:ext cx="3205986" cy="663408"/>
          </a:xfrm>
          <a:prstGeom prst="rect">
            <a:avLst/>
          </a:prstGeom>
        </p:spPr>
      </p:pic>
    </p:spTree>
    <p:extLst>
      <p:ext uri="{BB962C8B-B14F-4D97-AF65-F5344CB8AC3E}">
        <p14:creationId xmlns:p14="http://schemas.microsoft.com/office/powerpoint/2010/main" val="259376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rebase Pricing">
            <a:extLst>
              <a:ext uri="{FF2B5EF4-FFF2-40B4-BE49-F238E27FC236}">
                <a16:creationId xmlns:a16="http://schemas.microsoft.com/office/drawing/2014/main" id="{68633226-2F0B-D35D-2357-307C910D6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C3B5252-4AE6-FDB4-F6D7-056A73BDC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7026" y="300975"/>
            <a:ext cx="3205986" cy="663408"/>
          </a:xfrm>
          <a:prstGeom prst="rect">
            <a:avLst/>
          </a:prstGeom>
        </p:spPr>
      </p:pic>
    </p:spTree>
    <p:extLst>
      <p:ext uri="{BB962C8B-B14F-4D97-AF65-F5344CB8AC3E}">
        <p14:creationId xmlns:p14="http://schemas.microsoft.com/office/powerpoint/2010/main" val="2428135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rebase on X: &quot;Let's talk about building an app 🛠️​📲 While starting from  scratch can seem daunting, with Firebase you'll have many different products  to help you build and run successful apps,">
            <a:extLst>
              <a:ext uri="{FF2B5EF4-FFF2-40B4-BE49-F238E27FC236}">
                <a16:creationId xmlns:a16="http://schemas.microsoft.com/office/drawing/2014/main" id="{48A756CB-FD95-B78D-9020-35BA41095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7357"/>
            <a:ext cx="10723418" cy="58964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C612354-D3DC-019A-D445-D2F2BA938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
        <p:nvSpPr>
          <p:cNvPr id="3" name="Rectangle 2">
            <a:extLst>
              <a:ext uri="{FF2B5EF4-FFF2-40B4-BE49-F238E27FC236}">
                <a16:creationId xmlns:a16="http://schemas.microsoft.com/office/drawing/2014/main" id="{0A58123A-28CF-6534-DAFC-9FECC90F8A92}"/>
              </a:ext>
            </a:extLst>
          </p:cNvPr>
          <p:cNvSpPr/>
          <p:nvPr/>
        </p:nvSpPr>
        <p:spPr>
          <a:xfrm>
            <a:off x="0" y="-30672"/>
            <a:ext cx="9621982" cy="1080153"/>
          </a:xfrm>
          <a:prstGeom prst="rect">
            <a:avLst/>
          </a:prstGeom>
          <a:solidFill>
            <a:srgbClr val="2641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8DE9190-7AC1-2090-903F-F14DD3C930ED}"/>
              </a:ext>
            </a:extLst>
          </p:cNvPr>
          <p:cNvSpPr/>
          <p:nvPr/>
        </p:nvSpPr>
        <p:spPr>
          <a:xfrm rot="5400000">
            <a:off x="6652253" y="4999030"/>
            <a:ext cx="9621982" cy="1558637"/>
          </a:xfrm>
          <a:prstGeom prst="rect">
            <a:avLst/>
          </a:prstGeom>
          <a:solidFill>
            <a:srgbClr val="2641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044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MARTHome Automation System | IoT Now News &amp; Reports">
            <a:extLst>
              <a:ext uri="{FF2B5EF4-FFF2-40B4-BE49-F238E27FC236}">
                <a16:creationId xmlns:a16="http://schemas.microsoft.com/office/drawing/2014/main" id="{1771EEB2-A931-62DB-929B-AE4001021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40" y="0"/>
            <a:ext cx="11265495" cy="67246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4F28823-A3D1-D19C-7E89-30984366F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4238" y="5893948"/>
            <a:ext cx="2010352" cy="415998"/>
          </a:xfrm>
          <a:prstGeom prst="rect">
            <a:avLst/>
          </a:prstGeom>
        </p:spPr>
      </p:pic>
    </p:spTree>
    <p:extLst>
      <p:ext uri="{BB962C8B-B14F-4D97-AF65-F5344CB8AC3E}">
        <p14:creationId xmlns:p14="http://schemas.microsoft.com/office/powerpoint/2010/main" val="955905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1" name="Picture 4" descr="bigstock-215605168.jpg"/>
          <p:cNvPicPr>
            <a:picLocks noChangeAspect="1"/>
          </p:cNvPicPr>
          <p:nvPr/>
        </p:nvPicPr>
        <p:blipFill>
          <a:blip r:embed="rId2"/>
          <a:srcRect/>
          <a:stretch>
            <a:fillRect/>
          </a:stretch>
        </p:blipFill>
        <p:spPr>
          <a:xfrm>
            <a:off x="1524000" y="1674496"/>
            <a:ext cx="9144000" cy="5183505"/>
          </a:xfrm>
          <a:prstGeom prst="rect">
            <a:avLst/>
          </a:prstGeom>
        </p:spPr>
      </p:pic>
      <p:sp>
        <p:nvSpPr>
          <p:cNvPr id="1048742" name="TextBox 5"/>
          <p:cNvSpPr txBox="1"/>
          <p:nvPr/>
        </p:nvSpPr>
        <p:spPr>
          <a:xfrm>
            <a:off x="3733800" y="685800"/>
            <a:ext cx="5013552" cy="707886"/>
          </a:xfrm>
          <a:prstGeom prst="rect">
            <a:avLst/>
          </a:prstGeom>
          <a:noFill/>
        </p:spPr>
        <p:txBody>
          <a:bodyPr wrap="none" rtlCol="0">
            <a:spAutoFit/>
          </a:bodyPr>
          <a:lstStyle/>
          <a:p>
            <a:r>
              <a:rPr lang="en-US" sz="4000" b="1" dirty="0"/>
              <a:t>Real-time </a:t>
            </a:r>
            <a:r>
              <a:rPr lang="en-US" sz="4000" b="1" dirty="0" err="1"/>
              <a:t>IoT</a:t>
            </a:r>
            <a:r>
              <a:rPr lang="en-US" sz="4000" b="1" dirty="0"/>
              <a:t> products</a:t>
            </a:r>
          </a:p>
        </p:txBody>
      </p:sp>
      <p:pic>
        <p:nvPicPr>
          <p:cNvPr id="2" name="Picture 1">
            <a:extLst>
              <a:ext uri="{FF2B5EF4-FFF2-40B4-BE49-F238E27FC236}">
                <a16:creationId xmlns:a16="http://schemas.microsoft.com/office/drawing/2014/main" id="{1FC636E4-83DD-626B-5C8F-7C600EB4E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2" name="Picture 1" descr="43327.890125.jpg"/>
          <p:cNvPicPr>
            <a:picLocks noChangeAspect="1"/>
          </p:cNvPicPr>
          <p:nvPr/>
        </p:nvPicPr>
        <p:blipFill>
          <a:blip r:embed="rId2"/>
          <a:srcRect r="1667"/>
          <a:stretch>
            <a:fillRect/>
          </a:stretch>
        </p:blipFill>
        <p:spPr>
          <a:xfrm>
            <a:off x="1524000" y="1676400"/>
            <a:ext cx="9144000" cy="5181600"/>
          </a:xfrm>
          <a:prstGeom prst="rect">
            <a:avLst/>
          </a:prstGeom>
        </p:spPr>
      </p:pic>
      <p:sp>
        <p:nvSpPr>
          <p:cNvPr id="1048743" name="TextBox 2"/>
          <p:cNvSpPr txBox="1"/>
          <p:nvPr/>
        </p:nvSpPr>
        <p:spPr>
          <a:xfrm>
            <a:off x="3657601" y="762000"/>
            <a:ext cx="4800801" cy="707886"/>
          </a:xfrm>
          <a:prstGeom prst="rect">
            <a:avLst/>
          </a:prstGeom>
          <a:noFill/>
        </p:spPr>
        <p:txBody>
          <a:bodyPr wrap="none" rtlCol="0">
            <a:spAutoFit/>
          </a:bodyPr>
          <a:lstStyle/>
          <a:p>
            <a:r>
              <a:rPr lang="en-US" sz="4000" b="1" dirty="0"/>
              <a:t>Smart Parking System</a:t>
            </a:r>
          </a:p>
        </p:txBody>
      </p:sp>
      <p:pic>
        <p:nvPicPr>
          <p:cNvPr id="2" name="Picture 1">
            <a:extLst>
              <a:ext uri="{FF2B5EF4-FFF2-40B4-BE49-F238E27FC236}">
                <a16:creationId xmlns:a16="http://schemas.microsoft.com/office/drawing/2014/main" id="{E091DC8F-54E7-B264-252D-86D7BB69C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4" name="TextBox 1048743"/>
          <p:cNvSpPr txBox="1"/>
          <p:nvPr/>
        </p:nvSpPr>
        <p:spPr>
          <a:xfrm>
            <a:off x="1758044" y="277777"/>
            <a:ext cx="4000000" cy="1200329"/>
          </a:xfrm>
          <a:prstGeom prst="rect">
            <a:avLst/>
          </a:prstGeom>
        </p:spPr>
        <p:txBody>
          <a:bodyPr wrap="square" rtlCol="0">
            <a:spAutoFit/>
          </a:bodyP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r>
              <a:rPr lang="en-US" sz="3600" b="1"/>
              <a:t>HOME AUTOMATION</a:t>
            </a:r>
            <a:endParaRPr lang="en-GB" sz="2800" b="1"/>
          </a:p>
        </p:txBody>
      </p:sp>
      <p:pic>
        <p:nvPicPr>
          <p:cNvPr id="2097213" name="Picture 2097212"/>
          <p:cNvPicPr>
            <a:picLocks/>
          </p:cNvPicPr>
          <p:nvPr/>
        </p:nvPicPr>
        <p:blipFill>
          <a:blip r:embed="rId2"/>
          <a:stretch>
            <a:fillRect/>
          </a:stretch>
        </p:blipFill>
        <p:spPr>
          <a:xfrm>
            <a:off x="1524001" y="1"/>
            <a:ext cx="9092027" cy="6751541"/>
          </a:xfrm>
          <a:prstGeom prst="rect">
            <a:avLst/>
          </a:prstGeom>
        </p:spPr>
      </p:pic>
      <p:pic>
        <p:nvPicPr>
          <p:cNvPr id="2" name="Picture 1">
            <a:extLst>
              <a:ext uri="{FF2B5EF4-FFF2-40B4-BE49-F238E27FC236}">
                <a16:creationId xmlns:a16="http://schemas.microsoft.com/office/drawing/2014/main" id="{C500D363-AF66-04B9-B1CA-F95B2DEC8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4" name="Picture 3" descr="9b1987c0-1acc-46f4-94aa-f91455ee78a8.png"/>
          <p:cNvPicPr>
            <a:picLocks noChangeAspect="1"/>
          </p:cNvPicPr>
          <p:nvPr/>
        </p:nvPicPr>
        <p:blipFill>
          <a:blip r:embed="rId2"/>
          <a:srcRect/>
          <a:stretch>
            <a:fillRect/>
          </a:stretch>
        </p:blipFill>
        <p:spPr>
          <a:xfrm>
            <a:off x="1905000" y="2284172"/>
            <a:ext cx="3886200" cy="3202228"/>
          </a:xfrm>
          <a:prstGeom prst="rect">
            <a:avLst/>
          </a:prstGeom>
        </p:spPr>
      </p:pic>
      <p:sp>
        <p:nvSpPr>
          <p:cNvPr id="1048745" name="TextBox 4"/>
          <p:cNvSpPr txBox="1"/>
          <p:nvPr/>
        </p:nvSpPr>
        <p:spPr>
          <a:xfrm>
            <a:off x="1752601" y="533401"/>
            <a:ext cx="5263685" cy="1323439"/>
          </a:xfrm>
          <a:prstGeom prst="rect">
            <a:avLst/>
          </a:prstGeom>
          <a:noFill/>
        </p:spPr>
        <p:txBody>
          <a:bodyPr wrap="none" rtlCol="0">
            <a:spAutoFit/>
          </a:bodyPr>
          <a:lstStyle/>
          <a:p>
            <a:r>
              <a:rPr lang="en-US" sz="4000" b="1" dirty="0" err="1"/>
              <a:t>HAPIfork</a:t>
            </a:r>
            <a:r>
              <a:rPr lang="en-US" sz="4000" dirty="0"/>
              <a:t> is a smart fork </a:t>
            </a:r>
          </a:p>
          <a:p>
            <a:r>
              <a:rPr lang="en-US" sz="4000" dirty="0"/>
              <a:t>created by </a:t>
            </a:r>
            <a:r>
              <a:rPr lang="en-US" sz="4000" b="1" dirty="0"/>
              <a:t>HAPI labs</a:t>
            </a:r>
          </a:p>
        </p:txBody>
      </p:sp>
      <p:sp>
        <p:nvSpPr>
          <p:cNvPr id="1048746" name="TextBox 5"/>
          <p:cNvSpPr txBox="1"/>
          <p:nvPr/>
        </p:nvSpPr>
        <p:spPr>
          <a:xfrm>
            <a:off x="5867400" y="3048000"/>
            <a:ext cx="4636166" cy="1938992"/>
          </a:xfrm>
          <a:prstGeom prst="rect">
            <a:avLst/>
          </a:prstGeom>
          <a:noFill/>
        </p:spPr>
        <p:txBody>
          <a:bodyPr wrap="square" rtlCol="0">
            <a:spAutoFit/>
          </a:bodyPr>
          <a:lstStyle/>
          <a:p>
            <a:pPr>
              <a:buFont typeface="Wingdings" pitchFamily="2" charset="2"/>
              <a:buChar char="Ø"/>
            </a:pPr>
            <a:r>
              <a:rPr lang="en-US" sz="2400" dirty="0"/>
              <a:t>How long it took to eat your meal.</a:t>
            </a:r>
          </a:p>
          <a:p>
            <a:pPr>
              <a:buFont typeface="Wingdings" pitchFamily="2" charset="2"/>
              <a:buChar char="Ø"/>
            </a:pPr>
            <a:r>
              <a:rPr lang="en-US" sz="2400" dirty="0"/>
              <a:t>The amount of "fork servings" </a:t>
            </a:r>
          </a:p>
          <a:p>
            <a:r>
              <a:rPr lang="en-US" sz="2400" dirty="0"/>
              <a:t>    taken per minute.</a:t>
            </a:r>
          </a:p>
          <a:p>
            <a:pPr>
              <a:buFont typeface="Wingdings" pitchFamily="2" charset="2"/>
              <a:buChar char="Ø"/>
            </a:pPr>
            <a:r>
              <a:rPr lang="en-US" sz="2400" dirty="0"/>
              <a:t>Intervals between "fork servings".</a:t>
            </a:r>
          </a:p>
        </p:txBody>
      </p:sp>
      <p:pic>
        <p:nvPicPr>
          <p:cNvPr id="2" name="Picture 1">
            <a:extLst>
              <a:ext uri="{FF2B5EF4-FFF2-40B4-BE49-F238E27FC236}">
                <a16:creationId xmlns:a16="http://schemas.microsoft.com/office/drawing/2014/main" id="{5C4D0999-D7AD-D28E-D8EE-961309091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D593C-B1B2-F496-418D-AEB93E2A968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D178F1-1785-1061-D6A7-C7B4EF438E39}"/>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8463E09-90BE-0A98-8088-462BFCD4DA6D}"/>
              </a:ext>
            </a:extLst>
          </p:cNvPr>
          <p:cNvSpPr txBox="1">
            <a:spLocks/>
          </p:cNvSpPr>
          <p:nvPr/>
        </p:nvSpPr>
        <p:spPr>
          <a:xfrm>
            <a:off x="-1660968" y="3953201"/>
            <a:ext cx="9572263" cy="861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7000" b="1" dirty="0">
                <a:solidFill>
                  <a:schemeClr val="bg1"/>
                </a:solidFill>
                <a:latin typeface="Century Gothic" panose="020B0502020202020204" pitchFamily="34" charset="0"/>
              </a:rPr>
              <a:t>INTERNET</a:t>
            </a:r>
          </a:p>
          <a:p>
            <a:r>
              <a:rPr lang="en-IN" sz="7000" b="1" dirty="0">
                <a:solidFill>
                  <a:schemeClr val="bg1"/>
                </a:solidFill>
                <a:latin typeface="Century Gothic" panose="020B0502020202020204" pitchFamily="34" charset="0"/>
              </a:rPr>
              <a:t>OF</a:t>
            </a:r>
          </a:p>
          <a:p>
            <a:r>
              <a:rPr lang="en-IN" sz="10000" b="1" dirty="0">
                <a:solidFill>
                  <a:srgbClr val="FFFF00"/>
                </a:solidFill>
                <a:latin typeface="Century Gothic" panose="020B0502020202020204" pitchFamily="34" charset="0"/>
              </a:rPr>
              <a:t>THINGS</a:t>
            </a:r>
          </a:p>
        </p:txBody>
      </p:sp>
      <p:sp>
        <p:nvSpPr>
          <p:cNvPr id="3" name="Oval 2">
            <a:extLst>
              <a:ext uri="{FF2B5EF4-FFF2-40B4-BE49-F238E27FC236}">
                <a16:creationId xmlns:a16="http://schemas.microsoft.com/office/drawing/2014/main" id="{D3A7B10E-DDEF-D61D-4CF9-F84823D88090}"/>
              </a:ext>
            </a:extLst>
          </p:cNvPr>
          <p:cNvSpPr/>
          <p:nvPr/>
        </p:nvSpPr>
        <p:spPr>
          <a:xfrm>
            <a:off x="5834606" y="3666010"/>
            <a:ext cx="748526" cy="718078"/>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34FF528-9E6E-C34B-AE1B-BD5BBCC7D9AC}"/>
              </a:ext>
            </a:extLst>
          </p:cNvPr>
          <p:cNvSpPr txBox="1"/>
          <p:nvPr/>
        </p:nvSpPr>
        <p:spPr>
          <a:xfrm>
            <a:off x="6583132" y="1325174"/>
            <a:ext cx="5282671" cy="1138773"/>
          </a:xfrm>
          <a:prstGeom prst="rect">
            <a:avLst/>
          </a:prstGeom>
          <a:noFill/>
        </p:spPr>
        <p:txBody>
          <a:bodyPr wrap="square">
            <a:spAutoFit/>
          </a:bodyPr>
          <a:lstStyle/>
          <a:p>
            <a:pPr marL="285750" indent="-285750">
              <a:buFont typeface="Arial" pitchFamily="34" charset="0"/>
              <a:buChar char="•"/>
            </a:pPr>
            <a:r>
              <a:rPr lang="en-IN" sz="3000" b="1" dirty="0">
                <a:latin typeface="Century Gothic" panose="020B0502020202020204" pitchFamily="34" charset="0"/>
              </a:rPr>
              <a:t>a material thing that can be </a:t>
            </a:r>
            <a:r>
              <a:rPr lang="en-IN" sz="3800" b="1" dirty="0">
                <a:solidFill>
                  <a:schemeClr val="accent2"/>
                </a:solidFill>
                <a:latin typeface="Century Gothic" panose="020B0502020202020204" pitchFamily="34" charset="0"/>
              </a:rPr>
              <a:t>seen</a:t>
            </a:r>
            <a:r>
              <a:rPr lang="en-IN" sz="3000" b="1" dirty="0">
                <a:latin typeface="Century Gothic" panose="020B0502020202020204" pitchFamily="34" charset="0"/>
              </a:rPr>
              <a:t> and </a:t>
            </a:r>
            <a:r>
              <a:rPr lang="en-IN" sz="3800" b="1" dirty="0">
                <a:solidFill>
                  <a:schemeClr val="accent6"/>
                </a:solidFill>
                <a:latin typeface="Century Gothic" panose="020B0502020202020204" pitchFamily="34" charset="0"/>
              </a:rPr>
              <a:t>touched</a:t>
            </a:r>
            <a:r>
              <a:rPr lang="en-US" sz="3000" b="1" dirty="0">
                <a:latin typeface="Century Gothic" panose="020B0502020202020204" pitchFamily="34" charset="0"/>
              </a:rPr>
              <a:t>.</a:t>
            </a:r>
          </a:p>
        </p:txBody>
      </p:sp>
      <p:pic>
        <p:nvPicPr>
          <p:cNvPr id="8" name="Picture 7">
            <a:extLst>
              <a:ext uri="{FF2B5EF4-FFF2-40B4-BE49-F238E27FC236}">
                <a16:creationId xmlns:a16="http://schemas.microsoft.com/office/drawing/2014/main" id="{444FE4D7-2F9A-0DC7-D7F6-B6FCD69A43C9}"/>
              </a:ext>
            </a:extLst>
          </p:cNvPr>
          <p:cNvPicPr>
            <a:picLocks/>
          </p:cNvPicPr>
          <p:nvPr/>
        </p:nvPicPr>
        <p:blipFill>
          <a:blip r:embed="rId2"/>
          <a:stretch>
            <a:fillRect/>
          </a:stretch>
        </p:blipFill>
        <p:spPr>
          <a:xfrm>
            <a:off x="7235885" y="2616776"/>
            <a:ext cx="1339491" cy="1336425"/>
          </a:xfrm>
          <a:prstGeom prst="rect">
            <a:avLst/>
          </a:prstGeom>
        </p:spPr>
      </p:pic>
      <p:pic>
        <p:nvPicPr>
          <p:cNvPr id="5" name="Picture 4">
            <a:extLst>
              <a:ext uri="{FF2B5EF4-FFF2-40B4-BE49-F238E27FC236}">
                <a16:creationId xmlns:a16="http://schemas.microsoft.com/office/drawing/2014/main" id="{9BEA2A83-E804-FA76-6EC2-5C07D22A0987}"/>
              </a:ext>
            </a:extLst>
          </p:cNvPr>
          <p:cNvPicPr>
            <a:picLocks/>
          </p:cNvPicPr>
          <p:nvPr/>
        </p:nvPicPr>
        <p:blipFill>
          <a:blip r:embed="rId3"/>
          <a:stretch>
            <a:fillRect/>
          </a:stretch>
        </p:blipFill>
        <p:spPr>
          <a:xfrm>
            <a:off x="9627594" y="2616776"/>
            <a:ext cx="1425000" cy="1421740"/>
          </a:xfrm>
          <a:prstGeom prst="rect">
            <a:avLst/>
          </a:prstGeom>
        </p:spPr>
      </p:pic>
      <p:pic>
        <p:nvPicPr>
          <p:cNvPr id="6" name="Picture 5">
            <a:extLst>
              <a:ext uri="{FF2B5EF4-FFF2-40B4-BE49-F238E27FC236}">
                <a16:creationId xmlns:a16="http://schemas.microsoft.com/office/drawing/2014/main" id="{E1322FD9-2720-55BA-3BCB-4A8E0587E2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817" y="415275"/>
            <a:ext cx="3205986" cy="663408"/>
          </a:xfrm>
          <a:prstGeom prst="rect">
            <a:avLst/>
          </a:prstGeom>
        </p:spPr>
      </p:pic>
    </p:spTree>
    <p:extLst>
      <p:ext uri="{BB962C8B-B14F-4D97-AF65-F5344CB8AC3E}">
        <p14:creationId xmlns:p14="http://schemas.microsoft.com/office/powerpoint/2010/main" val="742813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7" name="TextBox 4"/>
          <p:cNvSpPr txBox="1"/>
          <p:nvPr/>
        </p:nvSpPr>
        <p:spPr>
          <a:xfrm>
            <a:off x="1752600" y="533400"/>
            <a:ext cx="3122586" cy="707886"/>
          </a:xfrm>
          <a:prstGeom prst="rect">
            <a:avLst/>
          </a:prstGeom>
          <a:noFill/>
        </p:spPr>
        <p:txBody>
          <a:bodyPr wrap="none" rtlCol="0">
            <a:spAutoFit/>
          </a:bodyPr>
          <a:lstStyle/>
          <a:p>
            <a:r>
              <a:rPr lang="en-US" sz="4000" b="1" dirty="0" err="1"/>
              <a:t>MyVessyl</a:t>
            </a:r>
            <a:r>
              <a:rPr lang="en-US" sz="4000" b="1" dirty="0"/>
              <a:t> Cup</a:t>
            </a:r>
            <a:endParaRPr lang="en-US" sz="4000" dirty="0"/>
          </a:p>
        </p:txBody>
      </p:sp>
      <p:sp>
        <p:nvSpPr>
          <p:cNvPr id="1048748" name="TextBox 5"/>
          <p:cNvSpPr txBox="1"/>
          <p:nvPr/>
        </p:nvSpPr>
        <p:spPr>
          <a:xfrm>
            <a:off x="6400800" y="1905001"/>
            <a:ext cx="3810000" cy="3139321"/>
          </a:xfrm>
          <a:prstGeom prst="rect">
            <a:avLst/>
          </a:prstGeom>
          <a:noFill/>
        </p:spPr>
        <p:txBody>
          <a:bodyPr wrap="square" rtlCol="0">
            <a:spAutoFit/>
          </a:bodyPr>
          <a:lstStyle/>
          <a:p>
            <a:pPr>
              <a:buFont typeface="Wingdings" pitchFamily="2" charset="2"/>
              <a:buChar char="Ø"/>
            </a:pPr>
            <a:r>
              <a:rPr lang="en-US" dirty="0"/>
              <a:t>It can measure Sugar, Nutrition, Protein, Calories, Fat </a:t>
            </a:r>
          </a:p>
          <a:p>
            <a:r>
              <a:rPr lang="en-US" dirty="0"/>
              <a:t>of which is pours Inside the cup.</a:t>
            </a:r>
          </a:p>
          <a:p>
            <a:pPr>
              <a:buFont typeface="Wingdings" pitchFamily="2" charset="2"/>
              <a:buChar char="Ø"/>
            </a:pPr>
            <a:r>
              <a:rPr lang="en-US" dirty="0"/>
              <a:t>If we drinking water I calculates, How much liters of waters, we drinking a day.</a:t>
            </a:r>
          </a:p>
          <a:p>
            <a:pPr>
              <a:buFont typeface="Wingdings" pitchFamily="2" charset="2"/>
              <a:buChar char="Ø"/>
            </a:pPr>
            <a:r>
              <a:rPr lang="en-US" dirty="0"/>
              <a:t>The cup was to have embedded sensors and the capability of linking to a Smartphone to provide its user with nutritional and other data on the beverage in the cup.</a:t>
            </a:r>
          </a:p>
        </p:txBody>
      </p:sp>
      <p:pic>
        <p:nvPicPr>
          <p:cNvPr id="2097215" name="Picture 3" descr="vessyl.jpg"/>
          <p:cNvPicPr>
            <a:picLocks noChangeAspect="1"/>
          </p:cNvPicPr>
          <p:nvPr/>
        </p:nvPicPr>
        <p:blipFill>
          <a:blip r:embed="rId2"/>
          <a:srcRect/>
          <a:stretch>
            <a:fillRect/>
          </a:stretch>
        </p:blipFill>
        <p:spPr>
          <a:xfrm>
            <a:off x="1828800" y="2209800"/>
            <a:ext cx="4249466" cy="2743200"/>
          </a:xfrm>
          <a:prstGeom prst="rect">
            <a:avLst/>
          </a:prstGeom>
        </p:spPr>
      </p:pic>
      <p:sp>
        <p:nvSpPr>
          <p:cNvPr id="1048749" name="TextBox 6"/>
          <p:cNvSpPr txBox="1"/>
          <p:nvPr/>
        </p:nvSpPr>
        <p:spPr>
          <a:xfrm>
            <a:off x="6400800" y="1295400"/>
            <a:ext cx="3962400" cy="523220"/>
          </a:xfrm>
          <a:prstGeom prst="rect">
            <a:avLst/>
          </a:prstGeom>
          <a:noFill/>
        </p:spPr>
        <p:txBody>
          <a:bodyPr wrap="square" rtlCol="0">
            <a:spAutoFit/>
          </a:bodyPr>
          <a:lstStyle/>
          <a:p>
            <a:r>
              <a:rPr lang="en-US" sz="2800" b="1" dirty="0"/>
              <a:t>World first Smart cup</a:t>
            </a:r>
            <a:endParaRPr lang="en-US" sz="2800" dirty="0"/>
          </a:p>
        </p:txBody>
      </p:sp>
      <p:pic>
        <p:nvPicPr>
          <p:cNvPr id="2" name="Picture 1">
            <a:extLst>
              <a:ext uri="{FF2B5EF4-FFF2-40B4-BE49-F238E27FC236}">
                <a16:creationId xmlns:a16="http://schemas.microsoft.com/office/drawing/2014/main" id="{4D784F6A-A815-5903-206D-C63DB4FC9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6" name="Picture 1" descr="images (1).jpg"/>
          <p:cNvPicPr>
            <a:picLocks noChangeAspect="1"/>
          </p:cNvPicPr>
          <p:nvPr/>
        </p:nvPicPr>
        <p:blipFill>
          <a:blip r:embed="rId2"/>
          <a:srcRect/>
          <a:stretch>
            <a:fillRect/>
          </a:stretch>
        </p:blipFill>
        <p:spPr>
          <a:xfrm>
            <a:off x="1981200" y="2626862"/>
            <a:ext cx="2895600" cy="2478538"/>
          </a:xfrm>
          <a:prstGeom prst="rect">
            <a:avLst/>
          </a:prstGeom>
        </p:spPr>
      </p:pic>
      <p:sp>
        <p:nvSpPr>
          <p:cNvPr id="1048750" name="TextBox 2"/>
          <p:cNvSpPr txBox="1"/>
          <p:nvPr/>
        </p:nvSpPr>
        <p:spPr>
          <a:xfrm>
            <a:off x="1905000" y="609601"/>
            <a:ext cx="2817786" cy="1323439"/>
          </a:xfrm>
          <a:prstGeom prst="rect">
            <a:avLst/>
          </a:prstGeom>
          <a:noFill/>
        </p:spPr>
        <p:txBody>
          <a:bodyPr wrap="square" rtlCol="0">
            <a:spAutoFit/>
          </a:bodyPr>
          <a:lstStyle/>
          <a:p>
            <a:r>
              <a:rPr lang="en-US" sz="4000" b="1" dirty="0"/>
              <a:t>Smart toothbrush</a:t>
            </a:r>
          </a:p>
        </p:txBody>
      </p:sp>
      <p:sp>
        <p:nvSpPr>
          <p:cNvPr id="1048751" name="TextBox 4"/>
          <p:cNvSpPr txBox="1"/>
          <p:nvPr/>
        </p:nvSpPr>
        <p:spPr>
          <a:xfrm>
            <a:off x="5486400" y="2097881"/>
            <a:ext cx="3810000" cy="3825240"/>
          </a:xfrm>
          <a:prstGeom prst="rect">
            <a:avLst/>
          </a:prstGeom>
          <a:noFill/>
        </p:spPr>
        <p:txBody>
          <a:bodyPr wrap="square" rtlCol="0">
            <a:spAutoFit/>
          </a:bodyPr>
          <a:lstStyle/>
          <a:p>
            <a:pPr>
              <a:buFont typeface="Wingdings" pitchFamily="2" charset="2"/>
              <a:buChar char="Ø"/>
            </a:pPr>
            <a:r>
              <a:rPr lang="en-US" dirty="0"/>
              <a:t> when your toothbrush says you apply too much pressure, barely brushed an area, or aren’t holding your toothbrush at the right angle, you can fix it.</a:t>
            </a:r>
          </a:p>
          <a:p>
            <a:pPr>
              <a:buFont typeface="Wingdings" pitchFamily="2" charset="2"/>
              <a:buChar char="Ø"/>
            </a:pPr>
            <a:r>
              <a:rPr lang="en-US" dirty="0"/>
              <a:t>Well, first of all, an electronic toothbrush has already been proven to remove more plaque than a standard manual toothbrush, and toothbrushes with timers have also increased how long people brush their teeth. However, think about how you brush your teeth every day, twice a day. </a:t>
            </a:r>
          </a:p>
        </p:txBody>
      </p:sp>
      <p:pic>
        <p:nvPicPr>
          <p:cNvPr id="2" name="Picture 1">
            <a:extLst>
              <a:ext uri="{FF2B5EF4-FFF2-40B4-BE49-F238E27FC236}">
                <a16:creationId xmlns:a16="http://schemas.microsoft.com/office/drawing/2014/main" id="{480537AC-0CA8-E771-1476-9E0BD54C3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TextBox 3"/>
          <p:cNvSpPr txBox="1"/>
          <p:nvPr/>
        </p:nvSpPr>
        <p:spPr>
          <a:xfrm>
            <a:off x="1905000" y="609601"/>
            <a:ext cx="2817786" cy="1323439"/>
          </a:xfrm>
          <a:prstGeom prst="rect">
            <a:avLst/>
          </a:prstGeom>
          <a:noFill/>
        </p:spPr>
        <p:txBody>
          <a:bodyPr wrap="square" rtlCol="0">
            <a:spAutoFit/>
          </a:bodyPr>
          <a:lstStyle/>
          <a:p>
            <a:r>
              <a:rPr lang="en-US" sz="4000" b="1" dirty="0"/>
              <a:t>Smart Egg Tray</a:t>
            </a:r>
          </a:p>
        </p:txBody>
      </p:sp>
      <p:sp>
        <p:nvSpPr>
          <p:cNvPr id="1048753" name="TextBox 4"/>
          <p:cNvSpPr txBox="1"/>
          <p:nvPr/>
        </p:nvSpPr>
        <p:spPr>
          <a:xfrm>
            <a:off x="5715000" y="1524000"/>
            <a:ext cx="3810000" cy="3970318"/>
          </a:xfrm>
          <a:prstGeom prst="rect">
            <a:avLst/>
          </a:prstGeom>
          <a:noFill/>
        </p:spPr>
        <p:txBody>
          <a:bodyPr wrap="square" rtlCol="0">
            <a:spAutoFit/>
          </a:bodyPr>
          <a:lstStyle/>
          <a:p>
            <a:pPr>
              <a:buFont typeface="Wingdings" pitchFamily="2" charset="2"/>
              <a:buChar char="Ø"/>
            </a:pPr>
            <a:r>
              <a:rPr lang="en-US" dirty="0"/>
              <a:t>It syncs with your </a:t>
            </a:r>
            <a:r>
              <a:rPr lang="en-US" dirty="0" err="1"/>
              <a:t>smartphone</a:t>
            </a:r>
            <a:r>
              <a:rPr lang="en-US" dirty="0"/>
              <a:t> to tell you how many eggs you’ve got at home (up to 14) and when they’re going bad.</a:t>
            </a:r>
          </a:p>
          <a:p>
            <a:pPr>
              <a:buFont typeface="Wingdings" pitchFamily="2" charset="2"/>
              <a:buChar char="Ø"/>
            </a:pPr>
            <a:r>
              <a:rPr lang="en-US" dirty="0"/>
              <a:t>Wirelessly connects to your mobile device to track the number of eggs you have and tell you when they’re going bad.</a:t>
            </a:r>
          </a:p>
          <a:p>
            <a:pPr>
              <a:buFont typeface="Wingdings" pitchFamily="2" charset="2"/>
              <a:buChar char="Ø"/>
            </a:pPr>
            <a:r>
              <a:rPr lang="en-US" dirty="0"/>
              <a:t>In-tray LED lights indicate the oldest egg, while push notifications alert you when you’re running low.</a:t>
            </a:r>
          </a:p>
          <a:p>
            <a:pPr>
              <a:buFont typeface="Wingdings" pitchFamily="2" charset="2"/>
              <a:buChar char="Ø"/>
            </a:pPr>
            <a:r>
              <a:rPr lang="en-US" dirty="0"/>
              <a:t>Check Egg Minder while at the store; you’ll never be in a scramble for a good egg again</a:t>
            </a:r>
          </a:p>
        </p:txBody>
      </p:sp>
      <p:pic>
        <p:nvPicPr>
          <p:cNvPr id="2097217" name="Picture 5" descr="download.jpg"/>
          <p:cNvPicPr>
            <a:picLocks noChangeAspect="1"/>
          </p:cNvPicPr>
          <p:nvPr/>
        </p:nvPicPr>
        <p:blipFill>
          <a:blip r:embed="rId2"/>
          <a:srcRect l="10769"/>
          <a:stretch>
            <a:fillRect/>
          </a:stretch>
        </p:blipFill>
        <p:spPr>
          <a:xfrm>
            <a:off x="1905000" y="2514601"/>
            <a:ext cx="3429000" cy="2151993"/>
          </a:xfrm>
          <a:prstGeom prst="rect">
            <a:avLst/>
          </a:prstGeom>
        </p:spPr>
      </p:pic>
      <p:pic>
        <p:nvPicPr>
          <p:cNvPr id="2" name="Picture 1">
            <a:extLst>
              <a:ext uri="{FF2B5EF4-FFF2-40B4-BE49-F238E27FC236}">
                <a16:creationId xmlns:a16="http://schemas.microsoft.com/office/drawing/2014/main" id="{BFB574FB-1435-38B9-23F7-7C5361761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0" name="TextBox 4"/>
          <p:cNvSpPr txBox="1"/>
          <p:nvPr/>
        </p:nvSpPr>
        <p:spPr>
          <a:xfrm>
            <a:off x="6187440" y="1339691"/>
            <a:ext cx="5334000" cy="5478423"/>
          </a:xfrm>
          <a:prstGeom prst="rect">
            <a:avLst/>
          </a:prstGeom>
          <a:noFill/>
        </p:spPr>
        <p:txBody>
          <a:bodyPr wrap="square" rtlCol="0">
            <a:spAutoFit/>
          </a:bodyPr>
          <a:lstStyle/>
          <a:p>
            <a:pPr>
              <a:buFont typeface="Wingdings" pitchFamily="2" charset="2"/>
              <a:buChar char="Ø"/>
            </a:pPr>
            <a:r>
              <a:rPr lang="en-US" sz="2500" dirty="0"/>
              <a:t>It aumatically feds water to the plants when water level is low.</a:t>
            </a:r>
            <a:endParaRPr lang="zh-CN" altLang="en-US" sz="2500" dirty="0"/>
          </a:p>
          <a:p>
            <a:pPr>
              <a:buFont typeface="Wingdings" pitchFamily="2" charset="2"/>
              <a:buChar char="Ø"/>
            </a:pPr>
            <a:r>
              <a:rPr lang="zh-CN" altLang="en-US" sz="2500" dirty="0"/>
              <a:t>Manual monitoring is in practice </a:t>
            </a:r>
          </a:p>
          <a:p>
            <a:pPr>
              <a:buFont typeface="Wingdings" pitchFamily="2" charset="2"/>
              <a:buChar char="Ø"/>
            </a:pPr>
            <a:r>
              <a:rPr lang="zh-CN" altLang="en-US" sz="2500" dirty="0"/>
              <a:t>which is a very trivial task because the plants may die out if there is </a:t>
            </a:r>
          </a:p>
          <a:p>
            <a:pPr>
              <a:buFont typeface="Wingdings" pitchFamily="2" charset="2"/>
              <a:buChar char="Ø"/>
            </a:pPr>
            <a:r>
              <a:rPr lang="zh-CN" altLang="en-US" sz="2500" dirty="0"/>
              <a:t>no proper care is taken. </a:t>
            </a:r>
          </a:p>
          <a:p>
            <a:r>
              <a:rPr lang="zh-CN" altLang="en-US" sz="2500" b="1" dirty="0"/>
              <a:t>The </a:t>
            </a:r>
            <a:r>
              <a:rPr lang="zh-CN" altLang="en-US" sz="2500" dirty="0"/>
              <a:t>automatic </a:t>
            </a:r>
          </a:p>
          <a:p>
            <a:pPr>
              <a:buFont typeface="Wingdings" pitchFamily="2" charset="2"/>
              <a:buChar char="Ø"/>
            </a:pPr>
            <a:r>
              <a:rPr lang="zh-CN" altLang="en-US" sz="2500" dirty="0"/>
              <a:t>monitoring and control of the environmental events such as light </a:t>
            </a:r>
          </a:p>
          <a:p>
            <a:pPr>
              <a:buFont typeface="Wingdings" pitchFamily="2" charset="2"/>
              <a:buChar char="Ø"/>
            </a:pPr>
            <a:r>
              <a:rPr lang="zh-CN" altLang="en-US" sz="2500" dirty="0"/>
              <a:t>intensity, pH, electrical conductivity, water temperature, and relative </a:t>
            </a:r>
          </a:p>
          <a:p>
            <a:pPr>
              <a:buFont typeface="Wingdings" pitchFamily="2" charset="2"/>
              <a:buChar char="Ø"/>
            </a:pPr>
            <a:r>
              <a:rPr lang="zh-CN" altLang="en-US" sz="2500" dirty="0"/>
              <a:t>humidity is carried out by lodging sensors and actuators onto the </a:t>
            </a:r>
          </a:p>
          <a:p>
            <a:pPr>
              <a:buFont typeface="Wingdings" pitchFamily="2" charset="2"/>
              <a:buChar char="Ø"/>
            </a:pPr>
            <a:r>
              <a:rPr lang="zh-CN" altLang="en-US" sz="2500" dirty="0"/>
              <a:t>system</a:t>
            </a:r>
          </a:p>
        </p:txBody>
      </p:sp>
      <p:sp>
        <p:nvSpPr>
          <p:cNvPr id="2" name="TextBox 3">
            <a:extLst>
              <a:ext uri="{FF2B5EF4-FFF2-40B4-BE49-F238E27FC236}">
                <a16:creationId xmlns:a16="http://schemas.microsoft.com/office/drawing/2014/main" id="{FBA32564-2596-216B-8F55-F8B3B9396F17}"/>
              </a:ext>
            </a:extLst>
          </p:cNvPr>
          <p:cNvSpPr txBox="1"/>
          <p:nvPr/>
        </p:nvSpPr>
        <p:spPr>
          <a:xfrm>
            <a:off x="1280160" y="1011257"/>
            <a:ext cx="4286250" cy="1015663"/>
          </a:xfrm>
          <a:prstGeom prst="rect">
            <a:avLst/>
          </a:prstGeom>
          <a:noFill/>
        </p:spPr>
        <p:txBody>
          <a:bodyPr wrap="square" rtlCol="0">
            <a:spAutoFit/>
          </a:bodyPr>
          <a:lstStyle/>
          <a:p>
            <a:r>
              <a:rPr lang="en-US" sz="3000" b="1" dirty="0"/>
              <a:t>Smart Organic farming/ terrace  gardening</a:t>
            </a:r>
            <a:endParaRPr lang="zh-CN" altLang="en-US" dirty="0"/>
          </a:p>
        </p:txBody>
      </p:sp>
      <p:pic>
        <p:nvPicPr>
          <p:cNvPr id="6146" name="Picture 2" descr="AI and Smart Farming: The Future of Agriculture">
            <a:extLst>
              <a:ext uri="{FF2B5EF4-FFF2-40B4-BE49-F238E27FC236}">
                <a16:creationId xmlns:a16="http://schemas.microsoft.com/office/drawing/2014/main" id="{7DF4B7C1-57D5-CE35-6795-B365756F2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11063"/>
            <a:ext cx="6187440" cy="35356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3154049-3A4B-6E70-8943-62FCBD8F4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1" name="TextBox 3"/>
          <p:cNvSpPr txBox="1"/>
          <p:nvPr/>
        </p:nvSpPr>
        <p:spPr>
          <a:xfrm>
            <a:off x="899160" y="899160"/>
            <a:ext cx="2817786" cy="1323439"/>
          </a:xfrm>
          <a:prstGeom prst="rect">
            <a:avLst/>
          </a:prstGeom>
          <a:noFill/>
        </p:spPr>
        <p:txBody>
          <a:bodyPr wrap="square" rtlCol="0">
            <a:spAutoFit/>
          </a:bodyPr>
          <a:lstStyle/>
          <a:p>
            <a:r>
              <a:rPr lang="en-US" sz="4000" b="1" dirty="0"/>
              <a:t>Smart Piggy Bank</a:t>
            </a:r>
            <a:endParaRPr lang="zh-CN" altLang="en-US" dirty="0"/>
          </a:p>
        </p:txBody>
      </p:sp>
      <p:sp>
        <p:nvSpPr>
          <p:cNvPr id="1048762" name="TextBox 4"/>
          <p:cNvSpPr txBox="1"/>
          <p:nvPr/>
        </p:nvSpPr>
        <p:spPr>
          <a:xfrm>
            <a:off x="5532120" y="2057401"/>
            <a:ext cx="6172200" cy="4401205"/>
          </a:xfrm>
          <a:prstGeom prst="rect">
            <a:avLst/>
          </a:prstGeom>
          <a:noFill/>
        </p:spPr>
        <p:txBody>
          <a:bodyPr wrap="square" rtlCol="0">
            <a:spAutoFit/>
          </a:bodyPr>
          <a:lstStyle/>
          <a:p>
            <a:pPr>
              <a:buFont typeface="Wingdings" pitchFamily="2" charset="2"/>
              <a:buChar char="Ø"/>
            </a:pPr>
            <a:r>
              <a:rPr lang="en-US" sz="3500" dirty="0"/>
              <a:t>Kids could shake the pig and it would tell them how much money was in an online bank account</a:t>
            </a:r>
            <a:endParaRPr lang="zh-CN" altLang="en-US" sz="3500" dirty="0"/>
          </a:p>
          <a:p>
            <a:pPr>
              <a:buFont typeface="Wingdings" pitchFamily="2" charset="2"/>
              <a:buChar char="Ø"/>
            </a:pPr>
            <a:r>
              <a:rPr lang="en-US" sz="3500" dirty="0"/>
              <a:t>Legs of the piggy bank will rotate when the coin is inserted</a:t>
            </a:r>
          </a:p>
          <a:p>
            <a:pPr>
              <a:buFont typeface="Wingdings" pitchFamily="2" charset="2"/>
              <a:buChar char="Ø"/>
            </a:pPr>
            <a:r>
              <a:rPr lang="en-US" sz="3500" dirty="0"/>
              <a:t>It shows the percentage in neck like loading bar.</a:t>
            </a:r>
          </a:p>
        </p:txBody>
      </p:sp>
      <p:pic>
        <p:nvPicPr>
          <p:cNvPr id="2097219" name="Picture 5"/>
          <p:cNvPicPr>
            <a:picLocks noChangeAspect="1"/>
          </p:cNvPicPr>
          <p:nvPr/>
        </p:nvPicPr>
        <p:blipFill>
          <a:blip r:embed="rId2"/>
          <a:srcRect t="18549" b="18549"/>
          <a:stretch>
            <a:fillRect/>
          </a:stretch>
        </p:blipFill>
        <p:spPr>
          <a:xfrm>
            <a:off x="346335" y="2895601"/>
            <a:ext cx="4880985" cy="3063239"/>
          </a:xfrm>
          <a:prstGeom prst="rect">
            <a:avLst/>
          </a:prstGeom>
        </p:spPr>
      </p:pic>
      <p:pic>
        <p:nvPicPr>
          <p:cNvPr id="2" name="Picture 1">
            <a:extLst>
              <a:ext uri="{FF2B5EF4-FFF2-40B4-BE49-F238E27FC236}">
                <a16:creationId xmlns:a16="http://schemas.microsoft.com/office/drawing/2014/main" id="{5A50F286-3B49-5306-B878-6007CBBE4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Picture 2097161"/>
          <p:cNvPicPr>
            <a:picLocks/>
          </p:cNvPicPr>
          <p:nvPr/>
        </p:nvPicPr>
        <p:blipFill>
          <a:blip r:embed="rId2"/>
          <a:stretch>
            <a:fillRect/>
          </a:stretch>
        </p:blipFill>
        <p:spPr>
          <a:xfrm>
            <a:off x="2318619" y="958558"/>
            <a:ext cx="3160796" cy="947815"/>
          </a:xfrm>
          <a:prstGeom prst="rect">
            <a:avLst/>
          </a:prstGeom>
        </p:spPr>
      </p:pic>
      <p:pic>
        <p:nvPicPr>
          <p:cNvPr id="2097163" name="Picture 2097162"/>
          <p:cNvPicPr>
            <a:picLocks/>
          </p:cNvPicPr>
          <p:nvPr/>
        </p:nvPicPr>
        <p:blipFill>
          <a:blip r:embed="rId3"/>
          <a:stretch>
            <a:fillRect/>
          </a:stretch>
        </p:blipFill>
        <p:spPr>
          <a:xfrm>
            <a:off x="4834897" y="2783612"/>
            <a:ext cx="5326924" cy="968781"/>
          </a:xfrm>
          <a:prstGeom prst="rect">
            <a:avLst/>
          </a:prstGeom>
        </p:spPr>
      </p:pic>
      <p:pic>
        <p:nvPicPr>
          <p:cNvPr id="2097164" name="Picture 2097163"/>
          <p:cNvPicPr>
            <a:picLocks/>
          </p:cNvPicPr>
          <p:nvPr/>
        </p:nvPicPr>
        <p:blipFill>
          <a:blip r:embed="rId4"/>
          <a:stretch>
            <a:fillRect/>
          </a:stretch>
        </p:blipFill>
        <p:spPr>
          <a:xfrm>
            <a:off x="2629354" y="4629637"/>
            <a:ext cx="6933295" cy="1464531"/>
          </a:xfrm>
          <a:prstGeom prst="rect">
            <a:avLst/>
          </a:prstGeom>
        </p:spPr>
      </p:pic>
      <p:pic>
        <p:nvPicPr>
          <p:cNvPr id="2" name="Picture 1">
            <a:extLst>
              <a:ext uri="{FF2B5EF4-FFF2-40B4-BE49-F238E27FC236}">
                <a16:creationId xmlns:a16="http://schemas.microsoft.com/office/drawing/2014/main" id="{07F9FA36-A771-F3A6-CE2D-5B02070F47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5" name="Picture 2097214"/>
          <p:cNvPicPr>
            <a:picLocks/>
          </p:cNvPicPr>
          <p:nvPr/>
        </p:nvPicPr>
        <p:blipFill>
          <a:blip r:embed="rId2"/>
          <a:stretch>
            <a:fillRect/>
          </a:stretch>
        </p:blipFill>
        <p:spPr>
          <a:xfrm>
            <a:off x="0" y="0"/>
            <a:ext cx="9144000" cy="6897113"/>
          </a:xfrm>
          <a:prstGeom prst="rect">
            <a:avLst/>
          </a:prstGeom>
        </p:spPr>
      </p:pic>
      <p:pic>
        <p:nvPicPr>
          <p:cNvPr id="2" name="Picture 1">
            <a:extLst>
              <a:ext uri="{FF2B5EF4-FFF2-40B4-BE49-F238E27FC236}">
                <a16:creationId xmlns:a16="http://schemas.microsoft.com/office/drawing/2014/main" id="{16E20DA5-318C-272F-453C-EF81C9512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0272" y="384101"/>
            <a:ext cx="2676028" cy="55374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6" name="Picture 2097215"/>
          <p:cNvPicPr>
            <a:picLocks/>
          </p:cNvPicPr>
          <p:nvPr/>
        </p:nvPicPr>
        <p:blipFill>
          <a:blip r:embed="rId2"/>
          <a:stretch>
            <a:fillRect/>
          </a:stretch>
        </p:blipFill>
        <p:spPr>
          <a:xfrm>
            <a:off x="1524000" y="1"/>
            <a:ext cx="9286344" cy="6945612"/>
          </a:xfrm>
          <a:prstGeom prst="rect">
            <a:avLst/>
          </a:prstGeom>
        </p:spPr>
      </p:pic>
      <p:pic>
        <p:nvPicPr>
          <p:cNvPr id="2" name="Picture 1">
            <a:extLst>
              <a:ext uri="{FF2B5EF4-FFF2-40B4-BE49-F238E27FC236}">
                <a16:creationId xmlns:a16="http://schemas.microsoft.com/office/drawing/2014/main" id="{B7F1DAD0-16FF-370C-1753-168540793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7" name="Picture 2097216"/>
          <p:cNvPicPr>
            <a:picLocks/>
          </p:cNvPicPr>
          <p:nvPr/>
        </p:nvPicPr>
        <p:blipFill>
          <a:blip r:embed="rId2"/>
          <a:stretch>
            <a:fillRect/>
          </a:stretch>
        </p:blipFill>
        <p:spPr>
          <a:xfrm>
            <a:off x="0" y="0"/>
            <a:ext cx="9144000" cy="6823945"/>
          </a:xfrm>
          <a:prstGeom prst="rect">
            <a:avLst/>
          </a:prstGeom>
        </p:spPr>
      </p:pic>
      <p:pic>
        <p:nvPicPr>
          <p:cNvPr id="2" name="Picture 1">
            <a:extLst>
              <a:ext uri="{FF2B5EF4-FFF2-40B4-BE49-F238E27FC236}">
                <a16:creationId xmlns:a16="http://schemas.microsoft.com/office/drawing/2014/main" id="{43B53253-3703-FDB8-7A8D-D3A33E72E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3207" y="384102"/>
            <a:ext cx="2449413" cy="50685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11958A-2FE1-E811-CF64-22ADB5DC07B9}"/>
              </a:ext>
            </a:extLst>
          </p:cNvPr>
          <p:cNvSpPr>
            <a:spLocks noGrp="1"/>
          </p:cNvSpPr>
          <p:nvPr>
            <p:ph idx="1"/>
          </p:nvPr>
        </p:nvSpPr>
        <p:spPr/>
        <p:txBody>
          <a:bodyPr/>
          <a:lstStyle/>
          <a:p>
            <a:endParaRPr lang="en-IN"/>
          </a:p>
        </p:txBody>
      </p:sp>
      <p:pic>
        <p:nvPicPr>
          <p:cNvPr id="9218" name="Picture 2" descr="AIoT: The New Technology Powerhouse For New-Age Businesses |  DataDrivenInvestor">
            <a:extLst>
              <a:ext uri="{FF2B5EF4-FFF2-40B4-BE49-F238E27FC236}">
                <a16:creationId xmlns:a16="http://schemas.microsoft.com/office/drawing/2014/main" id="{B2DCFD2F-F06E-0D07-7D6F-A8A00022A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03" y="-124692"/>
            <a:ext cx="12413672" cy="69826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CD9F24A4-E9DD-3A05-8EF4-9B902153B4D3}"/>
              </a:ext>
            </a:extLst>
          </p:cNvPr>
          <p:cNvSpPr>
            <a:spLocks noGrp="1"/>
          </p:cNvSpPr>
          <p:nvPr>
            <p:ph type="title"/>
          </p:nvPr>
        </p:nvSpPr>
        <p:spPr/>
        <p:txBody>
          <a:bodyPr/>
          <a:lstStyle/>
          <a:p>
            <a:endParaRPr lang="en-IN" dirty="0"/>
          </a:p>
        </p:txBody>
      </p:sp>
      <p:sp>
        <p:nvSpPr>
          <p:cNvPr id="4" name="Rectangle 3">
            <a:extLst>
              <a:ext uri="{FF2B5EF4-FFF2-40B4-BE49-F238E27FC236}">
                <a16:creationId xmlns:a16="http://schemas.microsoft.com/office/drawing/2014/main" id="{417EAE96-F7A7-EF35-A0B0-EAA41505320A}"/>
              </a:ext>
            </a:extLst>
          </p:cNvPr>
          <p:cNvSpPr/>
          <p:nvPr/>
        </p:nvSpPr>
        <p:spPr>
          <a:xfrm>
            <a:off x="2563505" y="5710535"/>
            <a:ext cx="6497367" cy="923330"/>
          </a:xfrm>
          <a:prstGeom prst="rect">
            <a:avLst/>
          </a:prstGeom>
          <a:noFill/>
        </p:spPr>
        <p:txBody>
          <a:bodyPr wrap="squar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The Future is</a:t>
            </a:r>
          </a:p>
        </p:txBody>
      </p:sp>
    </p:spTree>
    <p:extLst>
      <p:ext uri="{BB962C8B-B14F-4D97-AF65-F5344CB8AC3E}">
        <p14:creationId xmlns:p14="http://schemas.microsoft.com/office/powerpoint/2010/main" val="4284524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41F39-0E0C-EE06-A7E2-9F880C8036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52028E-4B7C-7B55-2862-212CC4629BD0}"/>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BF1727A-A069-2336-8C0F-6CFAE510A88A}"/>
              </a:ext>
            </a:extLst>
          </p:cNvPr>
          <p:cNvSpPr txBox="1">
            <a:spLocks/>
          </p:cNvSpPr>
          <p:nvPr/>
        </p:nvSpPr>
        <p:spPr>
          <a:xfrm>
            <a:off x="-1660968" y="3953201"/>
            <a:ext cx="9572263" cy="861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7000" b="1" dirty="0">
                <a:solidFill>
                  <a:schemeClr val="bg1"/>
                </a:solidFill>
                <a:latin typeface="Century Gothic" panose="020B0502020202020204" pitchFamily="34" charset="0"/>
              </a:rPr>
              <a:t>INTERNET</a:t>
            </a:r>
          </a:p>
          <a:p>
            <a:r>
              <a:rPr lang="en-IN" sz="7000" b="1" dirty="0">
                <a:solidFill>
                  <a:schemeClr val="bg1"/>
                </a:solidFill>
                <a:latin typeface="Century Gothic" panose="020B0502020202020204" pitchFamily="34" charset="0"/>
              </a:rPr>
              <a:t>OF</a:t>
            </a:r>
          </a:p>
          <a:p>
            <a:r>
              <a:rPr lang="en-IN" sz="10000" b="1" dirty="0">
                <a:solidFill>
                  <a:srgbClr val="FFFF00"/>
                </a:solidFill>
                <a:latin typeface="Century Gothic" panose="020B0502020202020204" pitchFamily="34" charset="0"/>
              </a:rPr>
              <a:t>THINGS</a:t>
            </a:r>
          </a:p>
        </p:txBody>
      </p:sp>
      <p:sp>
        <p:nvSpPr>
          <p:cNvPr id="3" name="Oval 2">
            <a:extLst>
              <a:ext uri="{FF2B5EF4-FFF2-40B4-BE49-F238E27FC236}">
                <a16:creationId xmlns:a16="http://schemas.microsoft.com/office/drawing/2014/main" id="{5BC45380-3E75-7CD6-0FDB-2E767087FB2B}"/>
              </a:ext>
            </a:extLst>
          </p:cNvPr>
          <p:cNvSpPr/>
          <p:nvPr/>
        </p:nvSpPr>
        <p:spPr>
          <a:xfrm>
            <a:off x="5834606" y="3666010"/>
            <a:ext cx="748526" cy="718078"/>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642508F-CDC9-A630-E2E1-0C1F7A30ECD4}"/>
              </a:ext>
            </a:extLst>
          </p:cNvPr>
          <p:cNvSpPr txBox="1"/>
          <p:nvPr/>
        </p:nvSpPr>
        <p:spPr>
          <a:xfrm>
            <a:off x="6583132" y="954785"/>
            <a:ext cx="5282671" cy="1138773"/>
          </a:xfrm>
          <a:prstGeom prst="rect">
            <a:avLst/>
          </a:prstGeom>
          <a:noFill/>
        </p:spPr>
        <p:txBody>
          <a:bodyPr wrap="square">
            <a:spAutoFit/>
          </a:bodyPr>
          <a:lstStyle/>
          <a:p>
            <a:pPr marL="285750" indent="-285750">
              <a:buFont typeface="Arial" pitchFamily="34" charset="0"/>
              <a:buChar char="•"/>
            </a:pPr>
            <a:r>
              <a:rPr lang="en-IN" sz="3000" b="1" dirty="0">
                <a:latin typeface="Century Gothic" panose="020B0502020202020204" pitchFamily="34" charset="0"/>
              </a:rPr>
              <a:t>a material thing that can be </a:t>
            </a:r>
            <a:r>
              <a:rPr lang="en-IN" sz="3800" b="1" dirty="0">
                <a:solidFill>
                  <a:schemeClr val="accent2"/>
                </a:solidFill>
                <a:latin typeface="Century Gothic" panose="020B0502020202020204" pitchFamily="34" charset="0"/>
              </a:rPr>
              <a:t>seen</a:t>
            </a:r>
            <a:r>
              <a:rPr lang="en-IN" sz="3000" b="1" dirty="0">
                <a:latin typeface="Century Gothic" panose="020B0502020202020204" pitchFamily="34" charset="0"/>
              </a:rPr>
              <a:t> and </a:t>
            </a:r>
            <a:r>
              <a:rPr lang="en-IN" sz="3800" b="1" dirty="0">
                <a:solidFill>
                  <a:schemeClr val="accent6"/>
                </a:solidFill>
                <a:latin typeface="Century Gothic" panose="020B0502020202020204" pitchFamily="34" charset="0"/>
              </a:rPr>
              <a:t>touched</a:t>
            </a:r>
            <a:r>
              <a:rPr lang="en-US" sz="3000" b="1" dirty="0">
                <a:latin typeface="Century Gothic" panose="020B0502020202020204" pitchFamily="34" charset="0"/>
              </a:rPr>
              <a:t>.</a:t>
            </a:r>
          </a:p>
        </p:txBody>
      </p:sp>
      <p:pic>
        <p:nvPicPr>
          <p:cNvPr id="8" name="Picture 7">
            <a:extLst>
              <a:ext uri="{FF2B5EF4-FFF2-40B4-BE49-F238E27FC236}">
                <a16:creationId xmlns:a16="http://schemas.microsoft.com/office/drawing/2014/main" id="{CBDED716-4478-EAAF-A8E0-C2D41B118A23}"/>
              </a:ext>
            </a:extLst>
          </p:cNvPr>
          <p:cNvPicPr>
            <a:picLocks/>
          </p:cNvPicPr>
          <p:nvPr/>
        </p:nvPicPr>
        <p:blipFill>
          <a:blip r:embed="rId2"/>
          <a:stretch>
            <a:fillRect/>
          </a:stretch>
        </p:blipFill>
        <p:spPr>
          <a:xfrm>
            <a:off x="7235885" y="2119065"/>
            <a:ext cx="1339491" cy="1336425"/>
          </a:xfrm>
          <a:prstGeom prst="rect">
            <a:avLst/>
          </a:prstGeom>
        </p:spPr>
      </p:pic>
      <p:pic>
        <p:nvPicPr>
          <p:cNvPr id="5" name="Picture 4">
            <a:extLst>
              <a:ext uri="{FF2B5EF4-FFF2-40B4-BE49-F238E27FC236}">
                <a16:creationId xmlns:a16="http://schemas.microsoft.com/office/drawing/2014/main" id="{8BE94DB3-A059-5442-F7E8-2B00B79234DE}"/>
              </a:ext>
            </a:extLst>
          </p:cNvPr>
          <p:cNvPicPr>
            <a:picLocks/>
          </p:cNvPicPr>
          <p:nvPr/>
        </p:nvPicPr>
        <p:blipFill>
          <a:blip r:embed="rId3"/>
          <a:stretch>
            <a:fillRect/>
          </a:stretch>
        </p:blipFill>
        <p:spPr>
          <a:xfrm>
            <a:off x="9627594" y="2119065"/>
            <a:ext cx="1425000" cy="1421740"/>
          </a:xfrm>
          <a:prstGeom prst="rect">
            <a:avLst/>
          </a:prstGeom>
        </p:spPr>
      </p:pic>
      <p:pic>
        <p:nvPicPr>
          <p:cNvPr id="11" name="Picture 10">
            <a:extLst>
              <a:ext uri="{FF2B5EF4-FFF2-40B4-BE49-F238E27FC236}">
                <a16:creationId xmlns:a16="http://schemas.microsoft.com/office/drawing/2014/main" id="{F49E864B-74D2-CB9C-F60C-0F8DCB68E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629" y="3698417"/>
            <a:ext cx="4415330" cy="3090574"/>
          </a:xfrm>
          <a:prstGeom prst="rect">
            <a:avLst/>
          </a:prstGeom>
        </p:spPr>
      </p:pic>
      <p:pic>
        <p:nvPicPr>
          <p:cNvPr id="6" name="Picture 5">
            <a:extLst>
              <a:ext uri="{FF2B5EF4-FFF2-40B4-BE49-F238E27FC236}">
                <a16:creationId xmlns:a16="http://schemas.microsoft.com/office/drawing/2014/main" id="{F02BB558-D147-ABC8-FE3C-BB5F8ED0F3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817" y="291377"/>
            <a:ext cx="3205986" cy="663408"/>
          </a:xfrm>
          <a:prstGeom prst="rect">
            <a:avLst/>
          </a:prstGeom>
        </p:spPr>
      </p:pic>
    </p:spTree>
    <p:extLst>
      <p:ext uri="{BB962C8B-B14F-4D97-AF65-F5344CB8AC3E}">
        <p14:creationId xmlns:p14="http://schemas.microsoft.com/office/powerpoint/2010/main" val="201588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9783-77FF-EEF2-D56D-27BF2B050F46}"/>
              </a:ext>
            </a:extLst>
          </p:cNvPr>
          <p:cNvSpPr>
            <a:spLocks noGrp="1"/>
          </p:cNvSpPr>
          <p:nvPr>
            <p:ph type="title"/>
          </p:nvPr>
        </p:nvSpPr>
        <p:spPr/>
        <p:txBody>
          <a:bodyPr/>
          <a:lstStyle/>
          <a:p>
            <a:r>
              <a:rPr lang="en-IN" b="1" dirty="0"/>
              <a:t>How It Works??</a:t>
            </a:r>
          </a:p>
        </p:txBody>
      </p:sp>
      <p:pic>
        <p:nvPicPr>
          <p:cNvPr id="10242" name="Picture 2" descr="AIOT - Artificial Intelligence Of Things - IndianAI.in">
            <a:extLst>
              <a:ext uri="{FF2B5EF4-FFF2-40B4-BE49-F238E27FC236}">
                <a16:creationId xmlns:a16="http://schemas.microsoft.com/office/drawing/2014/main" id="{047B736A-1286-F322-ECF6-FF16109B3E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7067" y="2438399"/>
            <a:ext cx="8600621" cy="3655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2AF660-795F-7D13-8471-11BCD671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extLst>
      <p:ext uri="{BB962C8B-B14F-4D97-AF65-F5344CB8AC3E}">
        <p14:creationId xmlns:p14="http://schemas.microsoft.com/office/powerpoint/2010/main" val="2302414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A4D27-27F5-A62B-852F-138665040D77}"/>
              </a:ext>
            </a:extLst>
          </p:cNvPr>
          <p:cNvSpPr>
            <a:spLocks noGrp="1"/>
          </p:cNvSpPr>
          <p:nvPr>
            <p:ph type="title"/>
          </p:nvPr>
        </p:nvSpPr>
        <p:spPr/>
        <p:txBody>
          <a:bodyPr/>
          <a:lstStyle/>
          <a:p>
            <a:endParaRPr lang="en-IN"/>
          </a:p>
        </p:txBody>
      </p:sp>
      <p:sp>
        <p:nvSpPr>
          <p:cNvPr id="9" name="Content Placeholder 8">
            <a:extLst>
              <a:ext uri="{FF2B5EF4-FFF2-40B4-BE49-F238E27FC236}">
                <a16:creationId xmlns:a16="http://schemas.microsoft.com/office/drawing/2014/main" id="{4571112D-6CAF-5F17-A874-5070C78A496E}"/>
              </a:ext>
            </a:extLst>
          </p:cNvPr>
          <p:cNvSpPr>
            <a:spLocks noGrp="1"/>
          </p:cNvSpPr>
          <p:nvPr>
            <p:ph idx="1"/>
          </p:nvPr>
        </p:nvSpPr>
        <p:spPr/>
        <p:txBody>
          <a:bodyPr/>
          <a:lstStyle/>
          <a:p>
            <a:endParaRPr lang="en-IN"/>
          </a:p>
        </p:txBody>
      </p:sp>
      <p:pic>
        <p:nvPicPr>
          <p:cNvPr id="20483" name="Picture 3" descr="Market for Artificial Intelligence Projected to Hit $36 Billion by 2025 |  TOP500">
            <a:extLst>
              <a:ext uri="{FF2B5EF4-FFF2-40B4-BE49-F238E27FC236}">
                <a16:creationId xmlns:a16="http://schemas.microsoft.com/office/drawing/2014/main" id="{A651A420-0C45-D8E3-9C24-B24850282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657"/>
            <a:ext cx="12192000" cy="751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7538506-E4C5-D1DB-8090-B2314E2E3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268" y="384102"/>
            <a:ext cx="2010352" cy="415998"/>
          </a:xfrm>
          <a:prstGeom prst="rect">
            <a:avLst/>
          </a:prstGeom>
        </p:spPr>
      </p:pic>
    </p:spTree>
    <p:extLst>
      <p:ext uri="{BB962C8B-B14F-4D97-AF65-F5344CB8AC3E}">
        <p14:creationId xmlns:p14="http://schemas.microsoft.com/office/powerpoint/2010/main" val="167740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DC9A-742F-D145-D338-DC34B5326A2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4FFC9F1-AB90-F570-072B-B3D11302A073}"/>
              </a:ext>
            </a:extLst>
          </p:cNvPr>
          <p:cNvPicPr>
            <a:picLocks noGrp="1" noChangeAspect="1"/>
          </p:cNvPicPr>
          <p:nvPr>
            <p:ph idx="1"/>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83618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86324-C32C-BE09-4DC3-B1AF53FFC29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6C86393-313F-1B40-5CA2-CFB0F9CB0052}"/>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3455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C6DF17-EB5D-D4B3-1781-9BC89F6D2058}"/>
              </a:ext>
            </a:extLst>
          </p:cNvPr>
          <p:cNvSpPr>
            <a:spLocks noGrp="1"/>
          </p:cNvSpPr>
          <p:nvPr>
            <p:ph type="title"/>
          </p:nvPr>
        </p:nvSpPr>
        <p:spPr/>
        <p:txBody>
          <a:bodyPr/>
          <a:lstStyle/>
          <a:p>
            <a:endParaRPr lang="en-IN"/>
          </a:p>
        </p:txBody>
      </p:sp>
      <p:pic>
        <p:nvPicPr>
          <p:cNvPr id="2" name="Picture 1">
            <a:extLst>
              <a:ext uri="{FF2B5EF4-FFF2-40B4-BE49-F238E27FC236}">
                <a16:creationId xmlns:a16="http://schemas.microsoft.com/office/drawing/2014/main" id="{65F63819-5380-1444-B20D-CB251AB1E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43235"/>
            <a:ext cx="10494131" cy="2171529"/>
          </a:xfrm>
          <a:prstGeom prst="rect">
            <a:avLst/>
          </a:prstGeom>
        </p:spPr>
      </p:pic>
    </p:spTree>
    <p:extLst>
      <p:ext uri="{BB962C8B-B14F-4D97-AF65-F5344CB8AC3E}">
        <p14:creationId xmlns:p14="http://schemas.microsoft.com/office/powerpoint/2010/main" val="4091008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0B7FF-2D7D-E19B-8364-D40275D87D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6F6095B-54A8-35DE-B40F-887FAB23561D}"/>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66B694E9-E61D-8E5E-E01B-037BE3298D5F}"/>
              </a:ext>
            </a:extLst>
          </p:cNvPr>
          <p:cNvSpPr/>
          <p:nvPr/>
        </p:nvSpPr>
        <p:spPr>
          <a:xfrm>
            <a:off x="14615056" y="-1244085"/>
            <a:ext cx="9742466" cy="934616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AD6B3C8E-7E58-C353-C276-073FCF3396BA}"/>
              </a:ext>
            </a:extLst>
          </p:cNvPr>
          <p:cNvSpPr txBox="1">
            <a:spLocks/>
          </p:cNvSpPr>
          <p:nvPr/>
        </p:nvSpPr>
        <p:spPr>
          <a:xfrm>
            <a:off x="-1660968" y="3953201"/>
            <a:ext cx="9572263" cy="861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7000" b="1" dirty="0">
                <a:solidFill>
                  <a:schemeClr val="bg1"/>
                </a:solidFill>
                <a:latin typeface="Century Gothic" panose="020B0502020202020204" pitchFamily="34" charset="0"/>
              </a:rPr>
              <a:t>INTERNET</a:t>
            </a:r>
          </a:p>
          <a:p>
            <a:r>
              <a:rPr lang="en-IN" sz="7000" b="1" dirty="0">
                <a:solidFill>
                  <a:schemeClr val="bg1"/>
                </a:solidFill>
                <a:latin typeface="Century Gothic" panose="020B0502020202020204" pitchFamily="34" charset="0"/>
              </a:rPr>
              <a:t>OF</a:t>
            </a:r>
          </a:p>
          <a:p>
            <a:r>
              <a:rPr lang="en-IN" sz="7000" b="1" dirty="0">
                <a:solidFill>
                  <a:schemeClr val="bg1"/>
                </a:solidFill>
                <a:latin typeface="Century Gothic" panose="020B0502020202020204" pitchFamily="34" charset="0"/>
              </a:rPr>
              <a:t>THINGS</a:t>
            </a:r>
          </a:p>
        </p:txBody>
      </p:sp>
      <p:sp>
        <p:nvSpPr>
          <p:cNvPr id="5" name="TextBox 4">
            <a:extLst>
              <a:ext uri="{FF2B5EF4-FFF2-40B4-BE49-F238E27FC236}">
                <a16:creationId xmlns:a16="http://schemas.microsoft.com/office/drawing/2014/main" id="{3E9C9C8F-7D4F-FDC6-75E7-B76D10B31071}"/>
              </a:ext>
            </a:extLst>
          </p:cNvPr>
          <p:cNvSpPr txBox="1"/>
          <p:nvPr/>
        </p:nvSpPr>
        <p:spPr>
          <a:xfrm>
            <a:off x="7722013" y="3152000"/>
            <a:ext cx="3311785" cy="553998"/>
          </a:xfrm>
          <a:prstGeom prst="rect">
            <a:avLst/>
          </a:prstGeom>
          <a:noFill/>
        </p:spPr>
        <p:txBody>
          <a:bodyPr wrap="square">
            <a:spAutoFit/>
          </a:bodyPr>
          <a:lstStyle/>
          <a:p>
            <a:r>
              <a:rPr lang="en-US" sz="3000" b="1" dirty="0">
                <a:solidFill>
                  <a:schemeClr val="accent2"/>
                </a:solidFill>
                <a:latin typeface="Century Gothic" panose="020B0502020202020204" pitchFamily="34" charset="0"/>
              </a:rPr>
              <a:t>THINGS = </a:t>
            </a:r>
            <a:r>
              <a:rPr lang="en-US" sz="3000" b="1" dirty="0">
                <a:solidFill>
                  <a:srgbClr val="00B050"/>
                </a:solidFill>
                <a:latin typeface="Century Gothic" panose="020B0502020202020204" pitchFamily="34" charset="0"/>
              </a:rPr>
              <a:t>DEVICE</a:t>
            </a:r>
            <a:endParaRPr lang="en-US" sz="3000" b="1" dirty="0">
              <a:solidFill>
                <a:srgbClr val="0070C0"/>
              </a:solidFill>
              <a:latin typeface="Century Gothic" panose="020B0502020202020204" pitchFamily="34" charset="0"/>
            </a:endParaRPr>
          </a:p>
        </p:txBody>
      </p:sp>
      <p:pic>
        <p:nvPicPr>
          <p:cNvPr id="6" name="Picture 5">
            <a:extLst>
              <a:ext uri="{FF2B5EF4-FFF2-40B4-BE49-F238E27FC236}">
                <a16:creationId xmlns:a16="http://schemas.microsoft.com/office/drawing/2014/main" id="{C2B54DA0-837A-E38F-601E-81E824E6D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2498" y="363320"/>
            <a:ext cx="3205986" cy="663408"/>
          </a:xfrm>
          <a:prstGeom prst="rect">
            <a:avLst/>
          </a:prstGeom>
        </p:spPr>
      </p:pic>
    </p:spTree>
    <p:extLst>
      <p:ext uri="{BB962C8B-B14F-4D97-AF65-F5344CB8AC3E}">
        <p14:creationId xmlns:p14="http://schemas.microsoft.com/office/powerpoint/2010/main" val="339734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08EF1-59A8-B484-E3A6-EB14F8BBA3E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497C26-190C-CB54-F771-2EC5B74C8594}"/>
              </a:ext>
            </a:extLst>
          </p:cNvPr>
          <p:cNvSpPr/>
          <p:nvPr/>
        </p:nvSpPr>
        <p:spPr>
          <a:xfrm>
            <a:off x="0" y="0"/>
            <a:ext cx="625032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1A26F85-141D-02B1-2DC5-4D141BC199EC}"/>
              </a:ext>
            </a:extLst>
          </p:cNvPr>
          <p:cNvSpPr txBox="1"/>
          <p:nvPr/>
        </p:nvSpPr>
        <p:spPr>
          <a:xfrm>
            <a:off x="-129752" y="2767279"/>
            <a:ext cx="4424390" cy="1323439"/>
          </a:xfrm>
          <a:prstGeom prst="rect">
            <a:avLst/>
          </a:prstGeom>
          <a:noFill/>
        </p:spPr>
        <p:txBody>
          <a:bodyPr wrap="square">
            <a:spAutoFit/>
          </a:bodyPr>
          <a:lstStyle/>
          <a:p>
            <a:pPr algn="ctr"/>
            <a:r>
              <a:rPr lang="en-US" sz="3000" b="1" dirty="0">
                <a:solidFill>
                  <a:schemeClr val="accent2"/>
                </a:solidFill>
                <a:latin typeface="Century Gothic" panose="020B0502020202020204" pitchFamily="34" charset="0"/>
              </a:rPr>
              <a:t>THINGS + </a:t>
            </a:r>
            <a:r>
              <a:rPr lang="en-US" sz="5000" b="1" dirty="0">
                <a:solidFill>
                  <a:schemeClr val="bg1"/>
                </a:solidFill>
                <a:latin typeface="Century Gothic" panose="020B0502020202020204" pitchFamily="34" charset="0"/>
              </a:rPr>
              <a:t>DEVICE</a:t>
            </a:r>
            <a:r>
              <a:rPr lang="en-US" sz="3000" b="1" dirty="0">
                <a:solidFill>
                  <a:schemeClr val="bg1"/>
                </a:solidFill>
                <a:latin typeface="Century Gothic" panose="020B0502020202020204" pitchFamily="34" charset="0"/>
              </a:rPr>
              <a:t> </a:t>
            </a:r>
            <a:r>
              <a:rPr lang="en-US" sz="3000" b="1" dirty="0">
                <a:solidFill>
                  <a:schemeClr val="accent2"/>
                </a:solidFill>
                <a:latin typeface="Century Gothic" panose="020B0502020202020204" pitchFamily="34" charset="0"/>
              </a:rPr>
              <a:t>= IOT</a:t>
            </a:r>
          </a:p>
        </p:txBody>
      </p:sp>
      <p:sp>
        <p:nvSpPr>
          <p:cNvPr id="6" name="TextBox 5">
            <a:extLst>
              <a:ext uri="{FF2B5EF4-FFF2-40B4-BE49-F238E27FC236}">
                <a16:creationId xmlns:a16="http://schemas.microsoft.com/office/drawing/2014/main" id="{8106A0C6-E6CA-B0C3-B63C-3B6F0785901C}"/>
              </a:ext>
            </a:extLst>
          </p:cNvPr>
          <p:cNvSpPr txBox="1"/>
          <p:nvPr/>
        </p:nvSpPr>
        <p:spPr>
          <a:xfrm>
            <a:off x="6380081" y="1014679"/>
            <a:ext cx="5178558" cy="584775"/>
          </a:xfrm>
          <a:prstGeom prst="rect">
            <a:avLst/>
          </a:prstGeom>
          <a:noFill/>
        </p:spPr>
        <p:txBody>
          <a:bodyPr wrap="square">
            <a:spAutoFit/>
          </a:bodyPr>
          <a:lstStyle/>
          <a:p>
            <a:r>
              <a:rPr lang="en-US" sz="3200" b="1" dirty="0">
                <a:solidFill>
                  <a:srgbClr val="00B050"/>
                </a:solidFill>
                <a:latin typeface="Calibri"/>
              </a:rPr>
              <a:t>Characteristics of Devices</a:t>
            </a:r>
            <a:endParaRPr lang="en-US" sz="3200" b="1" dirty="0">
              <a:solidFill>
                <a:srgbClr val="00B050"/>
              </a:solidFill>
            </a:endParaRPr>
          </a:p>
        </p:txBody>
      </p:sp>
      <p:sp>
        <p:nvSpPr>
          <p:cNvPr id="11" name="Oval 10">
            <a:extLst>
              <a:ext uri="{FF2B5EF4-FFF2-40B4-BE49-F238E27FC236}">
                <a16:creationId xmlns:a16="http://schemas.microsoft.com/office/drawing/2014/main" id="{5529C0EF-2779-4C8B-8D15-945878CDA781}"/>
              </a:ext>
            </a:extLst>
          </p:cNvPr>
          <p:cNvSpPr/>
          <p:nvPr/>
        </p:nvSpPr>
        <p:spPr>
          <a:xfrm>
            <a:off x="5923362" y="2767279"/>
            <a:ext cx="653932" cy="6076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412546D-9872-3D11-CCDC-A9B022780873}"/>
              </a:ext>
            </a:extLst>
          </p:cNvPr>
          <p:cNvPicPr>
            <a:picLocks noChangeAspect="1"/>
          </p:cNvPicPr>
          <p:nvPr/>
        </p:nvPicPr>
        <p:blipFill>
          <a:blip r:embed="rId2"/>
          <a:stretch>
            <a:fillRect/>
          </a:stretch>
        </p:blipFill>
        <p:spPr>
          <a:xfrm>
            <a:off x="6040734" y="2874939"/>
            <a:ext cx="419188" cy="419188"/>
          </a:xfrm>
          <a:prstGeom prst="rect">
            <a:avLst/>
          </a:prstGeom>
        </p:spPr>
      </p:pic>
      <p:sp>
        <p:nvSpPr>
          <p:cNvPr id="12" name="Oval 11">
            <a:extLst>
              <a:ext uri="{FF2B5EF4-FFF2-40B4-BE49-F238E27FC236}">
                <a16:creationId xmlns:a16="http://schemas.microsoft.com/office/drawing/2014/main" id="{85A09CC1-599E-47B2-A1B0-DD5CC54E2B2F}"/>
              </a:ext>
            </a:extLst>
          </p:cNvPr>
          <p:cNvSpPr/>
          <p:nvPr/>
        </p:nvSpPr>
        <p:spPr>
          <a:xfrm>
            <a:off x="5923362" y="3542716"/>
            <a:ext cx="653932" cy="6076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B4F23A41-ED04-D5B0-2749-231D81AA585D}"/>
              </a:ext>
            </a:extLst>
          </p:cNvPr>
          <p:cNvSpPr/>
          <p:nvPr/>
        </p:nvSpPr>
        <p:spPr>
          <a:xfrm>
            <a:off x="5923362" y="4436033"/>
            <a:ext cx="653932" cy="60766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FD692603-0596-0224-78C9-458CCFB33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945" y="3646549"/>
            <a:ext cx="386766" cy="386766"/>
          </a:xfrm>
          <a:prstGeom prst="rect">
            <a:avLst/>
          </a:prstGeom>
        </p:spPr>
      </p:pic>
      <p:pic>
        <p:nvPicPr>
          <p:cNvPr id="17" name="Picture 16">
            <a:extLst>
              <a:ext uri="{FF2B5EF4-FFF2-40B4-BE49-F238E27FC236}">
                <a16:creationId xmlns:a16="http://schemas.microsoft.com/office/drawing/2014/main" id="{3235FC0E-5995-67E0-AB04-3E6C3D348481}"/>
              </a:ext>
            </a:extLst>
          </p:cNvPr>
          <p:cNvPicPr>
            <a:picLocks noChangeAspect="1"/>
          </p:cNvPicPr>
          <p:nvPr/>
        </p:nvPicPr>
        <p:blipFill>
          <a:blip r:embed="rId4"/>
          <a:stretch>
            <a:fillRect/>
          </a:stretch>
        </p:blipFill>
        <p:spPr>
          <a:xfrm>
            <a:off x="6062633" y="4552930"/>
            <a:ext cx="387538" cy="387538"/>
          </a:xfrm>
          <a:prstGeom prst="rect">
            <a:avLst/>
          </a:prstGeom>
        </p:spPr>
      </p:pic>
      <p:pic>
        <p:nvPicPr>
          <p:cNvPr id="2" name="Picture 1">
            <a:extLst>
              <a:ext uri="{FF2B5EF4-FFF2-40B4-BE49-F238E27FC236}">
                <a16:creationId xmlns:a16="http://schemas.microsoft.com/office/drawing/2014/main" id="{D6F03374-CA55-7A65-A933-7CD86D9AE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8589" y="351271"/>
            <a:ext cx="3205986" cy="663408"/>
          </a:xfrm>
          <a:prstGeom prst="rect">
            <a:avLst/>
          </a:prstGeom>
        </p:spPr>
      </p:pic>
    </p:spTree>
    <p:extLst>
      <p:ext uri="{BB962C8B-B14F-4D97-AF65-F5344CB8AC3E}">
        <p14:creationId xmlns:p14="http://schemas.microsoft.com/office/powerpoint/2010/main" val="261977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1899</Words>
  <Application>Microsoft Office PowerPoint</Application>
  <PresentationFormat>Widescreen</PresentationFormat>
  <Paragraphs>189</Paragraphs>
  <Slides>74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Arial</vt:lpstr>
      <vt:lpstr>Calibri</vt:lpstr>
      <vt:lpstr>Calibri Light</vt:lpstr>
      <vt:lpstr>Century Gothic</vt:lpstr>
      <vt:lpstr>Google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software we are using for programming controllers</vt:lpstr>
      <vt:lpstr>PowerPoint Presentation</vt:lpstr>
      <vt:lpstr>Popular Programming Languages Used</vt:lpstr>
      <vt:lpstr>IOT Cloud platforms</vt:lpstr>
      <vt:lpstr>Blynk</vt:lpstr>
      <vt:lpstr>ThingSpeak</vt:lpstr>
      <vt:lpstr>Arduino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It Works??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Jana Murugesan</dc:creator>
  <cp:lastModifiedBy>Jana Murugesan</cp:lastModifiedBy>
  <cp:revision>1</cp:revision>
  <dcterms:created xsi:type="dcterms:W3CDTF">2024-02-11T06:55:34Z</dcterms:created>
  <dcterms:modified xsi:type="dcterms:W3CDTF">2024-08-13T14:20:59Z</dcterms:modified>
</cp:coreProperties>
</file>